
<file path=[Content_Types].xml><?xml version="1.0" encoding="utf-8"?>
<Types xmlns="http://schemas.openxmlformats.org/package/2006/content-types">
  <Default Extension="rels" ContentType="application/vnd.openxmlformats-package.relationships+xml"/>
  <Default Extension="xml" ContentType="application/xml"/>
  <Default Extension="png" ContentType="image/png"/>
  <Default Extension="jpe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1.xml" ContentType="application/vnd.openxmlformats-officedocument.theme+xml"/>
  <Override PartName="/ppt/notesMasters/notesMaster1.xml" ContentType="application/vnd.openxmlformats-officedocument.presentationml.notesMaster+xml"/>
  <Override PartName="/ppt/theme/theme2.xml" ContentType="application/vnd.openxmlformats-officedocument.theme+xml"/>
  <Override PartName="/ppt/slides/slide1.xml" ContentType="application/vnd.openxmlformats-officedocument.presentationml.slide+xml"/>
  <Override PartName="/ppt/notesSlides/notesSlide1.xml" ContentType="application/vnd.openxmlformats-officedocument.presentationml.notesSlide+xml"/>
  <Override PartName="/ppt/slides/slide2.xml" ContentType="application/vnd.openxmlformats-officedocument.presentationml.slide+xml"/>
  <Override PartName="/ppt/notesSlides/notesSlide2.xml" ContentType="application/vnd.openxmlformats-officedocument.presentationml.notesSlide+xml"/>
  <Override PartName="/ppt/slides/slide3.xml" ContentType="application/vnd.openxmlformats-officedocument.presentationml.slide+xml"/>
  <Override PartName="/ppt/notesSlides/notesSlide3.xml" ContentType="application/vnd.openxmlformats-officedocument.presentationml.notesSlide+xml"/>
  <Override PartName="/ppt/slides/slide4.xml" ContentType="application/vnd.openxmlformats-officedocument.presentationml.slide+xml"/>
  <Override PartName="/ppt/slides/slide5.xml" ContentType="application/vnd.openxmlformats-officedocument.presentationml.slide+xml"/>
  <Override PartName="/ppt/notesSlides/notesSlide4.xml" ContentType="application/vnd.openxmlformats-officedocument.presentationml.notesSlide+xml"/>
  <Override PartName="/ppt/slides/slide6.xml" ContentType="application/vnd.openxmlformats-officedocument.presentationml.slide+xml"/>
  <Override PartName="/ppt/notesSlides/notesSlide5.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tableStyles.xml" ContentType="application/vnd.openxmlformats-officedocument.presentationml.tableStyles+xml"/>
  <Override PartName="/ppt/presProps.xml" ContentType="application/vnd.openxmlformats-officedocument.presentationml.presProps+xml"/>
  <Override PartName="/ppt/viewProps.xml" ContentType="application/vnd.openxmlformats-officedocument.presentationml.viewProp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officeDocument/2006/relationships/extended-properties" Target="docProps/app.xml"/><Relationship Id="rId3" Type="http://schemas.openxmlformats.org/package/2006/relationships/metadata/core-properties" Target="docProps/core.xml"/><Relationship Id="rId4" Type="http://schemas.openxmlformats.org/officeDocument/2006/relationships/custom-properties" Target="docProps/custom.xml"/></Relationships>
</file>

<file path=ppt/presentation.xml><?xml version="1.0" encoding="utf-8"?>
<p:presentation xmlns:p="http://schemas.openxmlformats.org/presentationml/2006/main" xmlns:r="http://schemas.openxmlformats.org/officeDocument/2006/relationships" xmlns:a="http://schemas.openxmlformats.org/drawingml/2006/main">
  <p:sldMasterIdLst>
    <p:sldMasterId id="2147483756" r:id="rId1"/>
  </p:sldMasterIdLst>
  <p:notesMasterIdLst>
    <p:notesMasterId r:id="rId2"/>
  </p:notesMasterIdLst>
  <p:sldIdLst>
    <p:sldId id="365" r:id="rId3"/>
    <p:sldId id="366" r:id="rId4"/>
    <p:sldId id="367" r:id="rId5"/>
    <p:sldId id="376" r:id="rId6"/>
    <p:sldId id="368" r:id="rId7"/>
    <p:sldId id="369" r:id="rId8"/>
    <p:sldId id="377" r:id="rId9"/>
    <p:sldId id="370" r:id="rId10"/>
  </p:sldIdLst>
  <p:sldSz type="screen16x9" cy="6858000" cx="12192000"/>
  <p:notesSz cx="6858000" cy="9144000"/>
  <p:defaultText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defaultTextStyle>
</p:presentation>
</file>

<file path=ppt/presProps.xml><?xml version="1.0" encoding="utf-8"?>
<p:presentationPr xmlns:p="http://schemas.openxmlformats.org/presentationml/2006/main" xmlns:r="http://schemas.openxmlformats.org/officeDocument/2006/relationships" xmlns:a="http://schemas.openxmlformats.org/drawingml/2006/main">
  <p:clrMru>
    <a:srgbClr val="D48D1A"/>
    <a:srgbClr val="EDBA67"/>
    <a:srgbClr val="E6A02E"/>
    <a:srgbClr val="F3D19B"/>
    <a:srgbClr val="E7A02D"/>
    <a:srgbClr val="E8A840"/>
    <a:srgbClr val="BD9553"/>
    <a:srgbClr val="E9AC49"/>
    <a:srgbClr val="BF9755"/>
    <a:srgbClr val="BF9654"/>
  </p:clrMru>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p="http://schemas.openxmlformats.org/presentationml/2006/main" xmlns:r="http://schemas.openxmlformats.org/officeDocument/2006/relationships" xmlns:a="http://schemas.openxmlformats.org/drawingml/2006/main">
  <p:normalViewPr horzBarState="maximized">
    <p:restoredLeft sz="15000" autoAdjust="0"/>
    <p:restoredTop sz="94660"/>
  </p:normalViewPr>
  <p:slideViewPr>
    <p:cSldViewPr snapToGrid="0">
      <p:cViewPr varScale="1">
        <p:scale>
          <a:sx n="67" d="100"/>
          <a:sy n="67" d="100"/>
        </p:scale>
        <p:origin x="858" y="72"/>
      </p:cViewPr>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notesMaster" Target="notesMasters/notesMaster1.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 Type="http://schemas.openxmlformats.org/officeDocument/2006/relationships/slide" Target="slides/slide8.xml"/><Relationship Id="rId11" Type="http://schemas.openxmlformats.org/officeDocument/2006/relationships/tableStyles" Target="tableStyles.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s>
</file>

<file path=ppt/media/image1.png>
</file>

<file path=ppt/media/image2.png>
</file>

<file path=ppt/media/image3.png>
</file>

<file path=ppt/media/image4.pn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49" name=""/>
        <p:cNvGrpSpPr/>
        <p:nvPr/>
      </p:nvGrpSpPr>
      <p:grpSpPr>
        <a:xfrm>
          <a:off x="0" y="0"/>
          <a:ext cx="0" cy="0"/>
          <a:chOff x="0" y="0"/>
          <a:chExt cx="0" cy="0"/>
        </a:xfrm>
      </p:grpSpPr>
      <p:sp>
        <p:nvSpPr>
          <p:cNvPr id="1048657" name="页眉占位符 1"/>
          <p:cNvSpPr>
            <a:spLocks noGrp="1"/>
          </p:cNvSpPr>
          <p:nvPr>
            <p:ph type="hdr" sz="quarter"/>
          </p:nvPr>
        </p:nvSpPr>
        <p:spPr>
          <a:xfrm>
            <a:off x="0" y="0"/>
            <a:ext cx="2971800" cy="458788"/>
          </a:xfrm>
          <a:prstGeom prst="rect"/>
        </p:spPr>
        <p:txBody>
          <a:bodyPr bIns="45720" lIns="91440" rIns="91440" rtlCol="0" tIns="45720" vert="horz"/>
          <a:lstStyle>
            <a:lvl1pPr algn="l">
              <a:defRPr sz="1200"/>
            </a:lvl1pPr>
          </a:lstStyle>
          <a:p>
            <a:endParaRPr altLang="en-US" lang="zh-CN"/>
          </a:p>
        </p:txBody>
      </p:sp>
      <p:sp>
        <p:nvSpPr>
          <p:cNvPr id="1048658" name="日期占位符 2"/>
          <p:cNvSpPr>
            <a:spLocks noGrp="1"/>
          </p:cNvSpPr>
          <p:nvPr>
            <p:ph type="dt" idx="1"/>
          </p:nvPr>
        </p:nvSpPr>
        <p:spPr>
          <a:xfrm>
            <a:off x="3884613" y="0"/>
            <a:ext cx="2971800" cy="458788"/>
          </a:xfrm>
          <a:prstGeom prst="rect"/>
        </p:spPr>
        <p:txBody>
          <a:bodyPr bIns="45720" lIns="91440" rIns="91440" rtlCol="0" tIns="45720" vert="horz"/>
          <a:lstStyle>
            <a:lvl1pPr algn="r">
              <a:defRPr sz="1200"/>
            </a:lvl1pPr>
          </a:lstStyle>
          <a:p>
            <a:fld id="{D2A48B96-639E-45A3-A0BA-2464DFDB1FAA}" type="datetimeFigureOut">
              <a:rPr altLang="en-US" lang="zh-CN" smtClean="0"/>
            </a:fld>
            <a:endParaRPr altLang="en-US" lang="zh-CN"/>
          </a:p>
        </p:txBody>
      </p:sp>
      <p:sp>
        <p:nvSpPr>
          <p:cNvPr id="1048659" name="幻灯片图像占位符 3"/>
          <p:cNvSpPr>
            <a:spLocks noChangeAspect="1" noRot="1" noGrp="1"/>
          </p:cNvSpPr>
          <p:nvPr>
            <p:ph type="sldImg" idx="2"/>
          </p:nvPr>
        </p:nvSpPr>
        <p:spPr>
          <a:xfrm>
            <a:off x="685800" y="1143000"/>
            <a:ext cx="5486400" cy="3086100"/>
          </a:xfrm>
          <a:prstGeom prst="rect"/>
          <a:noFill/>
          <a:ln w="12700">
            <a:solidFill>
              <a:prstClr val="black"/>
            </a:solidFill>
          </a:ln>
        </p:spPr>
        <p:txBody>
          <a:bodyPr anchor="ctr" bIns="45720" lIns="91440" rIns="91440" rtlCol="0" tIns="45720" vert="horz"/>
          <a:p>
            <a:endParaRPr altLang="en-US" lang="zh-CN"/>
          </a:p>
        </p:txBody>
      </p:sp>
      <p:sp>
        <p:nvSpPr>
          <p:cNvPr id="1048660" name="备注占位符 4"/>
          <p:cNvSpPr>
            <a:spLocks noGrp="1"/>
          </p:cNvSpPr>
          <p:nvPr>
            <p:ph type="body" sz="quarter" idx="3"/>
          </p:nvPr>
        </p:nvSpPr>
        <p:spPr>
          <a:xfrm>
            <a:off x="685800" y="4400550"/>
            <a:ext cx="5486400" cy="3600450"/>
          </a:xfrm>
          <a:prstGeom prst="rect"/>
        </p:spPr>
        <p:txBody>
          <a:bodyPr bIns="45720" lIns="91440" rIns="91440" rtlCol="0" tIns="45720" vert="horz"/>
          <a:p>
            <a:pPr lvl="0"/>
            <a:r>
              <a:rPr altLang="en-US" lang="zh-CN" smtClean="0"/>
              <a:t>单击此处编辑母版文本样式</a:t>
            </a:r>
            <a:endParaRPr altLang="en-US" lang="zh-CN" smtClean="0"/>
          </a:p>
          <a:p>
            <a:pPr lvl="1"/>
            <a:r>
              <a:rPr altLang="en-US" lang="zh-CN" smtClean="0"/>
              <a:t>第二级</a:t>
            </a:r>
            <a:endParaRPr altLang="en-US" lang="zh-CN" smtClean="0"/>
          </a:p>
          <a:p>
            <a:pPr lvl="2"/>
            <a:r>
              <a:rPr altLang="en-US" lang="zh-CN" smtClean="0"/>
              <a:t>第三级</a:t>
            </a:r>
            <a:endParaRPr altLang="en-US" lang="zh-CN" smtClean="0"/>
          </a:p>
          <a:p>
            <a:pPr lvl="3"/>
            <a:r>
              <a:rPr altLang="en-US" lang="zh-CN" smtClean="0"/>
              <a:t>第四级</a:t>
            </a:r>
            <a:endParaRPr altLang="en-US" lang="zh-CN" smtClean="0"/>
          </a:p>
          <a:p>
            <a:pPr lvl="4"/>
            <a:r>
              <a:rPr altLang="en-US" lang="zh-CN" smtClean="0"/>
              <a:t>第五级</a:t>
            </a:r>
            <a:endParaRPr altLang="en-US" lang="zh-CN"/>
          </a:p>
        </p:txBody>
      </p:sp>
      <p:sp>
        <p:nvSpPr>
          <p:cNvPr id="1048661" name="页脚占位符 5"/>
          <p:cNvSpPr>
            <a:spLocks noGrp="1"/>
          </p:cNvSpPr>
          <p:nvPr>
            <p:ph type="ftr" sz="quarter" idx="4"/>
          </p:nvPr>
        </p:nvSpPr>
        <p:spPr>
          <a:xfrm>
            <a:off x="0" y="8685213"/>
            <a:ext cx="2971800" cy="458787"/>
          </a:xfrm>
          <a:prstGeom prst="rect"/>
        </p:spPr>
        <p:txBody>
          <a:bodyPr anchor="b" bIns="45720" lIns="91440" rIns="91440" rtlCol="0" tIns="45720" vert="horz"/>
          <a:lstStyle>
            <a:lvl1pPr algn="l">
              <a:defRPr sz="1200"/>
            </a:lvl1pPr>
          </a:lstStyle>
          <a:p>
            <a:endParaRPr altLang="en-US" lang="zh-CN"/>
          </a:p>
        </p:txBody>
      </p:sp>
      <p:sp>
        <p:nvSpPr>
          <p:cNvPr id="1048662" name="灯片编号占位符 6"/>
          <p:cNvSpPr>
            <a:spLocks noGrp="1"/>
          </p:cNvSpPr>
          <p:nvPr>
            <p:ph type="sldNum" sz="quarter" idx="5"/>
          </p:nvPr>
        </p:nvSpPr>
        <p:spPr>
          <a:xfrm>
            <a:off x="3884613" y="8685213"/>
            <a:ext cx="2971800" cy="458787"/>
          </a:xfrm>
          <a:prstGeom prst="rect"/>
        </p:spPr>
        <p:txBody>
          <a:bodyPr anchor="b" bIns="45720" lIns="91440" rIns="91440" rtlCol="0" tIns="45720" vert="horz"/>
          <a:lstStyle>
            <a:lvl1pPr algn="r">
              <a:defRPr sz="1200"/>
            </a:lvl1pPr>
          </a:lstStyle>
          <a:p>
            <a:fld id="{A6837353-30EB-4A48-80EB-173D804AEFBD}" type="slidenum">
              <a:rPr altLang="en-US" lang="zh-CN" smtClean="0"/>
            </a:fld>
            <a:endParaRPr altLang="en-US" lang="zh-CN"/>
          </a:p>
        </p:txBody>
      </p:sp>
    </p:spTree>
  </p:cSld>
  <p:clrMap accent1="accent1" accent2="accent2" accent3="accent3" accent4="accent4" accent5="accent5" accent6="accent6" bg1="lt1" bg2="lt2" tx1="dk1" tx2="dk2" hlink="hlink" folHlink="folHlink"/>
  <p:notesStyle>
    <a:lvl1pPr algn="l" defTabSz="914400" eaLnBrk="1" hangingPunct="1" latinLnBrk="0" marL="0" rtl="0">
      <a:defRPr sz="1200" kern="1200">
        <a:solidFill>
          <a:schemeClr val="tx1"/>
        </a:solidFill>
        <a:latin typeface="+mn-lt"/>
        <a:ea typeface="+mn-ea"/>
        <a:cs typeface="+mn-cs"/>
      </a:defRPr>
    </a:lvl1pPr>
    <a:lvl2pPr algn="l" defTabSz="914400" eaLnBrk="1" hangingPunct="1" latinLnBrk="0" marL="457200" rtl="0">
      <a:defRPr sz="1200" kern="1200">
        <a:solidFill>
          <a:schemeClr val="tx1"/>
        </a:solidFill>
        <a:latin typeface="+mn-lt"/>
        <a:ea typeface="+mn-ea"/>
        <a:cs typeface="+mn-cs"/>
      </a:defRPr>
    </a:lvl2pPr>
    <a:lvl3pPr algn="l" defTabSz="914400" eaLnBrk="1" hangingPunct="1" latinLnBrk="0" marL="914400" rtl="0">
      <a:defRPr sz="1200" kern="1200">
        <a:solidFill>
          <a:schemeClr val="tx1"/>
        </a:solidFill>
        <a:latin typeface="+mn-lt"/>
        <a:ea typeface="+mn-ea"/>
        <a:cs typeface="+mn-cs"/>
      </a:defRPr>
    </a:lvl3pPr>
    <a:lvl4pPr algn="l" defTabSz="914400" eaLnBrk="1" hangingPunct="1" latinLnBrk="0" marL="1371600" rtl="0">
      <a:defRPr sz="1200" kern="1200">
        <a:solidFill>
          <a:schemeClr val="tx1"/>
        </a:solidFill>
        <a:latin typeface="+mn-lt"/>
        <a:ea typeface="+mn-ea"/>
        <a:cs typeface="+mn-cs"/>
      </a:defRPr>
    </a:lvl4pPr>
    <a:lvl5pPr algn="l" defTabSz="914400" eaLnBrk="1" hangingPunct="1" latinLnBrk="0" marL="1828800" rtl="0">
      <a:defRPr sz="1200" kern="1200">
        <a:solidFill>
          <a:schemeClr val="tx1"/>
        </a:solidFill>
        <a:latin typeface="+mn-lt"/>
        <a:ea typeface="+mn-ea"/>
        <a:cs typeface="+mn-cs"/>
      </a:defRPr>
    </a:lvl5pPr>
    <a:lvl6pPr algn="l" defTabSz="914400" eaLnBrk="1" hangingPunct="1" latinLnBrk="0" marL="2286000" rtl="0">
      <a:defRPr sz="1200" kern="1200">
        <a:solidFill>
          <a:schemeClr val="tx1"/>
        </a:solidFill>
        <a:latin typeface="+mn-lt"/>
        <a:ea typeface="+mn-ea"/>
        <a:cs typeface="+mn-cs"/>
      </a:defRPr>
    </a:lvl6pPr>
    <a:lvl7pPr algn="l" defTabSz="914400" eaLnBrk="1" hangingPunct="1" latinLnBrk="0" marL="2743200" rtl="0">
      <a:defRPr sz="1200" kern="1200">
        <a:solidFill>
          <a:schemeClr val="tx1"/>
        </a:solidFill>
        <a:latin typeface="+mn-lt"/>
        <a:ea typeface="+mn-ea"/>
        <a:cs typeface="+mn-cs"/>
      </a:defRPr>
    </a:lvl7pPr>
    <a:lvl8pPr algn="l" defTabSz="914400" eaLnBrk="1" hangingPunct="1" latinLnBrk="0" marL="3200400" rtl="0">
      <a:defRPr sz="1200" kern="1200">
        <a:solidFill>
          <a:schemeClr val="tx1"/>
        </a:solidFill>
        <a:latin typeface="+mn-lt"/>
        <a:ea typeface="+mn-ea"/>
        <a:cs typeface="+mn-cs"/>
      </a:defRPr>
    </a:lvl8pPr>
    <a:lvl9pPr algn="l" defTabSz="914400" eaLnBrk="1" hangingPunct="1" latinLnBrk="0" marL="3657600" rtl="0">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24" name=""/>
        <p:cNvGrpSpPr/>
        <p:nvPr/>
      </p:nvGrpSpPr>
      <p:grpSpPr>
        <a:xfrm/>
      </p:grpSpPr>
      <p:sp>
        <p:nvSpPr>
          <p:cNvPr id="1048591" name="幻灯片图像占位符 1"/>
          <p:cNvSpPr/>
          <p:nvPr>
            <p:ph type="sldImg" idx="2"/>
          </p:nvPr>
        </p:nvSpPr>
        <p:spPr/>
      </p:sp>
      <p:sp>
        <p:nvSpPr>
          <p:cNvPr id="1048592" name="文本占位符 2"/>
          <p:cNvSpPr/>
          <p:nvPr>
            <p:ph type="body" idx="3"/>
          </p:nvPr>
        </p:nvSpPr>
        <p:spPr/>
        <p:txBody>
          <a:bodyPr/>
          <a:p>
            <a:r>
              <a:rPr altLang="zh-CN" b="1" sz="1800" lang="en-US"/>
              <a:t>Good afternoon everyone! Today we will have a talk about our project---Box</a:t>
            </a:r>
            <a:endParaRPr altLang="zh-CN" b="1" sz="1800" lang="en-US"/>
          </a:p>
          <a:p>
            <a:r>
              <a:rPr altLang="zh-CN" b="1" sz="1800" lang="en-US"/>
              <a:t>It is a cabinet that can provide customers with short-term storage. We design the cabinet in three sizes, large, medium and small, we have also subdivided the function of the cabinet, the special take-out cabinet with heat preservation, some cabinets can be used by the courier and some ordinary cabinet.</a:t>
            </a:r>
            <a:endParaRPr altLang="zh-CN" b="1" sz="1800" lang="en-US"/>
          </a:p>
          <a:p>
            <a:r>
              <a:rPr altLang="zh-CN" b="1" sz="1800" lang="en-US"/>
              <a:t>there are the use case I'm responsible for, use case 4logout ,use case 14 cancel occupancy mark.</a:t>
            </a:r>
            <a:endParaRPr altLang="zh-CN" b="1" sz="1800"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29" name=""/>
        <p:cNvGrpSpPr/>
        <p:nvPr/>
      </p:nvGrpSpPr>
      <p:grpSpPr>
        <a:xfrm/>
      </p:grpSpPr>
      <p:sp>
        <p:nvSpPr>
          <p:cNvPr id="1048599" name="幻灯片图像占位符 1"/>
          <p:cNvSpPr/>
          <p:nvPr>
            <p:ph type="sldImg" idx="2"/>
          </p:nvPr>
        </p:nvSpPr>
        <p:spPr/>
      </p:sp>
      <p:sp>
        <p:nvSpPr>
          <p:cNvPr id="1048600" name="文本占位符 2"/>
          <p:cNvSpPr/>
          <p:nvPr>
            <p:ph type="body" idx="3"/>
          </p:nvPr>
        </p:nvSpPr>
        <p:spPr/>
        <p:txBody>
          <a:bodyPr/>
          <a:p>
            <a:r>
              <a:rPr altLang="zh-CN" b="1" sz="1400" lang="en-US"/>
              <a:t>In this use case, it need to achieve this goal, exit the page of short term package storage, return to the original page.</a:t>
            </a:r>
            <a:endParaRPr altLang="zh-CN" b="1" sz="1400" lang="en-US"/>
          </a:p>
          <a:p>
            <a:r>
              <a:rPr altLang="zh-CN" b="1" sz="1400" lang="en-US"/>
              <a:t>In order to ensure the effective implementation of the use case, it's necessary to ensure the normal operation of the system and the customer has finishi the storage process. </a:t>
            </a:r>
            <a:endParaRPr altLang="zh-CN" b="1" sz="1400"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32" name=""/>
        <p:cNvGrpSpPr/>
        <p:nvPr/>
      </p:nvGrpSpPr>
      <p:grpSpPr>
        <a:xfrm/>
      </p:grpSpPr>
      <p:sp>
        <p:nvSpPr>
          <p:cNvPr id="1048602" name="幻灯片图像占位符 1"/>
          <p:cNvSpPr/>
          <p:nvPr>
            <p:ph type="sldImg" idx="2"/>
          </p:nvPr>
        </p:nvSpPr>
        <p:spPr/>
      </p:sp>
      <p:sp>
        <p:nvSpPr>
          <p:cNvPr id="1048603" name="文本占位符 2"/>
          <p:cNvSpPr/>
          <p:nvPr>
            <p:ph type="body" idx="3"/>
          </p:nvPr>
        </p:nvSpPr>
        <p:spPr/>
        <p:txBody>
          <a:bodyPr/>
          <a:p>
            <a:r>
              <a:rPr altLang="zh-CN" lang="en-US">
                <a:sym typeface="+mn-ea"/>
              </a:rPr>
              <a:t>Next ,let's take a look at the specific steps to logout. User click on the button”logout”,system responsed, when user confirm to logout, instruction begins execution, then system will store the operation logs into database.</a:t>
            </a:r>
            <a:endParaRPr altLang="zh-CN" lang="en-US"/>
          </a:p>
          <a:p>
            <a:endParaRPr altLang="en-US" 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35" name=""/>
        <p:cNvGrpSpPr/>
        <p:nvPr/>
      </p:nvGrpSpPr>
      <p:grpSpPr>
        <a:xfrm/>
      </p:grpSpPr>
      <p:sp>
        <p:nvSpPr>
          <p:cNvPr id="1048604" name="幻灯片图像占位符 1"/>
          <p:cNvSpPr/>
          <p:nvPr>
            <p:ph type="sldImg" idx="2"/>
          </p:nvPr>
        </p:nvSpPr>
        <p:spPr/>
      </p:sp>
      <p:sp>
        <p:nvSpPr>
          <p:cNvPr id="1048605" name="文本占位符 2"/>
          <p:cNvSpPr/>
          <p:nvPr>
            <p:ph type="body" idx="3"/>
          </p:nvPr>
        </p:nvSpPr>
        <p:spPr/>
        <p:txBody>
          <a:bodyPr/>
          <a:p>
            <a:r>
              <a:rPr altLang="zh-CN" lang="en-US"/>
              <a:t>In this use case, it need to achieve this goal, cancel occupancy mark of cabinet, restorate the cabinet usability.</a:t>
            </a:r>
            <a:endParaRPr altLang="zh-CN" lang="en-US"/>
          </a:p>
          <a:p>
            <a:r>
              <a:rPr altLang="zh-CN" lang="en-US"/>
              <a:t>In order to ensure the effective implementation of the use case, the LockDevice and code verification devide of the cabinet should be natural. and ensure user has been sent the pick-up code.</a:t>
            </a:r>
            <a:endParaRPr altLang="zh-CN" lang="en-US"/>
          </a:p>
          <a:p>
            <a:r>
              <a:rPr altLang="zh-CN" lang="en-US"/>
              <a:t>The UC14 is related to the UC12,and UC13, the user must be sent the pick-up code,then scan or input the pick-up code, the UC14 will begin to execution. </a:t>
            </a:r>
            <a:endParaRPr altLang="zh-CN"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38" name=""/>
        <p:cNvGrpSpPr/>
        <p:nvPr/>
      </p:nvGrpSpPr>
      <p:grpSpPr>
        <a:xfrm/>
      </p:grpSpPr>
      <p:sp>
        <p:nvSpPr>
          <p:cNvPr id="1048606" name="幻灯片图像占位符 1"/>
          <p:cNvSpPr/>
          <p:nvPr>
            <p:ph type="sldImg" idx="2"/>
          </p:nvPr>
        </p:nvSpPr>
        <p:spPr/>
      </p:sp>
      <p:sp>
        <p:nvSpPr>
          <p:cNvPr id="1048607" name="文本占位符 2"/>
          <p:cNvSpPr/>
          <p:nvPr>
            <p:ph type="body" idx="3"/>
          </p:nvPr>
        </p:nvSpPr>
        <p:spPr/>
        <p:txBody>
          <a:bodyPr/>
          <a:p>
            <a:r>
              <a:rPr altLang="zh-CN" lang="en-US"/>
              <a:t>This is the specific executive process, user click on the button”close the sale”, the system will access the database to verify the information of the sale, if the information was right, system will cancel occupancy mark , this cabinet will wait for next use. Finally, the operation logs will be stored into database.</a:t>
            </a:r>
            <a:endParaRPr altLang="zh-CN"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type="title">
  <p:cSld name="标题幻灯片">
    <p:spTree>
      <p:nvGrpSpPr>
        <p:cNvPr id="20" name=""/>
        <p:cNvGrpSpPr/>
        <p:nvPr/>
      </p:nvGrpSpPr>
      <p:grpSpPr>
        <a:xfrm>
          <a:off x="0" y="0"/>
          <a:ext cx="0" cy="0"/>
          <a:chOff x="0" y="0"/>
          <a:chExt cx="0" cy="0"/>
        </a:xfrm>
      </p:grpSpPr>
      <p:sp>
        <p:nvSpPr>
          <p:cNvPr id="1048581" name="标题 1"/>
          <p:cNvSpPr>
            <a:spLocks noGrp="1"/>
          </p:cNvSpPr>
          <p:nvPr>
            <p:ph type="ctrTitle"/>
          </p:nvPr>
        </p:nvSpPr>
        <p:spPr>
          <a:xfrm>
            <a:off x="1524000" y="1122363"/>
            <a:ext cx="9144000" cy="2387600"/>
          </a:xfrm>
        </p:spPr>
        <p:txBody>
          <a:bodyPr anchor="b"/>
          <a:lstStyle>
            <a:lvl1pPr algn="ctr">
              <a:defRPr sz="6000"/>
            </a:lvl1pPr>
          </a:lstStyle>
          <a:p>
            <a:r>
              <a:rPr altLang="en-US" lang="zh-CN"/>
              <a:t>单击此处编辑母版标题样式</a:t>
            </a:r>
            <a:endParaRPr altLang="en-US" lang="zh-CN"/>
          </a:p>
        </p:txBody>
      </p:sp>
      <p:sp>
        <p:nvSpPr>
          <p:cNvPr id="1048582" name="副标题 2"/>
          <p:cNvSpPr>
            <a:spLocks noGrp="1"/>
          </p:cNvSpPr>
          <p:nvPr>
            <p:ph type="subTitle" idx="1"/>
          </p:nvPr>
        </p:nvSpPr>
        <p:spPr>
          <a:xfrm>
            <a:off x="1524000" y="3602038"/>
            <a:ext cx="9144000" cy="1655762"/>
          </a:xfrm>
        </p:spPr>
        <p:txBody>
          <a:bodyPr/>
          <a:lstStyle>
            <a:lvl1pPr algn="ctr" indent="0" marL="0">
              <a:buNone/>
              <a:defRPr sz="2400"/>
            </a:lvl1pPr>
            <a:lvl2pPr algn="ctr" indent="0" marL="457200">
              <a:buNone/>
              <a:defRPr sz="2000"/>
            </a:lvl2pPr>
            <a:lvl3pPr algn="ctr" indent="0" marL="914400">
              <a:buNone/>
              <a:defRPr sz="1800"/>
            </a:lvl3pPr>
            <a:lvl4pPr algn="ctr" indent="0" marL="1371600">
              <a:buNone/>
              <a:defRPr sz="1600"/>
            </a:lvl4pPr>
            <a:lvl5pPr algn="ctr" indent="0" marL="1828800">
              <a:buNone/>
              <a:defRPr sz="1600"/>
            </a:lvl5pPr>
            <a:lvl6pPr algn="ctr" indent="0" marL="2286000">
              <a:buNone/>
              <a:defRPr sz="1600"/>
            </a:lvl6pPr>
            <a:lvl7pPr algn="ctr" indent="0" marL="2743200">
              <a:buNone/>
              <a:defRPr sz="1600"/>
            </a:lvl7pPr>
            <a:lvl8pPr algn="ctr" indent="0" marL="3200400">
              <a:buNone/>
              <a:defRPr sz="1600"/>
            </a:lvl8pPr>
            <a:lvl9pPr algn="ctr" indent="0" marL="3657600">
              <a:buNone/>
              <a:defRPr sz="1600"/>
            </a:lvl9pPr>
          </a:lstStyle>
          <a:p>
            <a:r>
              <a:rPr altLang="en-US" lang="zh-CN"/>
              <a:t>单击此处编辑母版副标题样式</a:t>
            </a:r>
            <a:endParaRPr altLang="en-US" lang="zh-CN"/>
          </a:p>
        </p:txBody>
      </p:sp>
      <p:sp>
        <p:nvSpPr>
          <p:cNvPr id="1048583" name="日期占位符 3"/>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584" name="页脚占位符 4"/>
          <p:cNvSpPr>
            <a:spLocks noGrp="1"/>
          </p:cNvSpPr>
          <p:nvPr>
            <p:ph type="ftr" sz="quarter" idx="11"/>
          </p:nvPr>
        </p:nvSpPr>
        <p:spPr/>
        <p:txBody>
          <a:bodyPr/>
          <a:p>
            <a:endParaRPr altLang="en-US" lang="zh-CN"/>
          </a:p>
        </p:txBody>
      </p:sp>
      <p:sp>
        <p:nvSpPr>
          <p:cNvPr id="1048585" name="灯片编号占位符 5"/>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type="vertTx">
  <p:cSld name="标题和竖排文字">
    <p:spTree>
      <p:nvGrpSpPr>
        <p:cNvPr id="43" name=""/>
        <p:cNvGrpSpPr/>
        <p:nvPr/>
      </p:nvGrpSpPr>
      <p:grpSpPr>
        <a:xfrm>
          <a:off x="0" y="0"/>
          <a:ext cx="0" cy="0"/>
          <a:chOff x="0" y="0"/>
          <a:chExt cx="0" cy="0"/>
        </a:xfrm>
      </p:grpSpPr>
      <p:sp>
        <p:nvSpPr>
          <p:cNvPr id="1048624" name="标题 1"/>
          <p:cNvSpPr>
            <a:spLocks noGrp="1"/>
          </p:cNvSpPr>
          <p:nvPr>
            <p:ph type="title"/>
          </p:nvPr>
        </p:nvSpPr>
        <p:spPr/>
        <p:txBody>
          <a:bodyPr/>
          <a:p>
            <a:r>
              <a:rPr altLang="en-US" lang="zh-CN"/>
              <a:t>单击此处编辑母版标题样式</a:t>
            </a:r>
            <a:endParaRPr altLang="en-US" lang="zh-CN"/>
          </a:p>
        </p:txBody>
      </p:sp>
      <p:sp>
        <p:nvSpPr>
          <p:cNvPr id="1048625" name="竖排文字占位符 2"/>
          <p:cNvSpPr>
            <a:spLocks noGrp="1"/>
          </p:cNvSpPr>
          <p:nvPr>
            <p:ph type="body" orient="vert" idx="1" hasCustomPrompt="1"/>
          </p:nvPr>
        </p:nvSpPr>
        <p:spPr/>
        <p:txBody>
          <a:bodyPr vert="eaVert"/>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626" name="日期占位符 3"/>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627" name="页脚占位符 4"/>
          <p:cNvSpPr>
            <a:spLocks noGrp="1"/>
          </p:cNvSpPr>
          <p:nvPr>
            <p:ph type="ftr" sz="quarter" idx="11"/>
          </p:nvPr>
        </p:nvSpPr>
        <p:spPr/>
        <p:txBody>
          <a:bodyPr/>
          <a:p>
            <a:endParaRPr altLang="en-US" lang="zh-CN"/>
          </a:p>
        </p:txBody>
      </p:sp>
      <p:sp>
        <p:nvSpPr>
          <p:cNvPr id="1048628" name="灯片编号占位符 5"/>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type="vertTitleAndTx">
  <p:cSld name="竖排标题与文本">
    <p:spTree>
      <p:nvGrpSpPr>
        <p:cNvPr id="41" name=""/>
        <p:cNvGrpSpPr/>
        <p:nvPr/>
      </p:nvGrpSpPr>
      <p:grpSpPr>
        <a:xfrm>
          <a:off x="0" y="0"/>
          <a:ext cx="0" cy="0"/>
          <a:chOff x="0" y="0"/>
          <a:chExt cx="0" cy="0"/>
        </a:xfrm>
      </p:grpSpPr>
      <p:sp>
        <p:nvSpPr>
          <p:cNvPr id="1048613" name="竖排标题 1"/>
          <p:cNvSpPr>
            <a:spLocks noGrp="1"/>
          </p:cNvSpPr>
          <p:nvPr>
            <p:ph type="title" orient="vert"/>
          </p:nvPr>
        </p:nvSpPr>
        <p:spPr>
          <a:xfrm>
            <a:off x="8724900" y="365125"/>
            <a:ext cx="2628900" cy="5811838"/>
          </a:xfrm>
        </p:spPr>
        <p:txBody>
          <a:bodyPr vert="eaVert"/>
          <a:p>
            <a:r>
              <a:rPr altLang="en-US" lang="zh-CN"/>
              <a:t>单击此处编辑母版标题样式</a:t>
            </a:r>
            <a:endParaRPr altLang="en-US" lang="zh-CN"/>
          </a:p>
        </p:txBody>
      </p:sp>
      <p:sp>
        <p:nvSpPr>
          <p:cNvPr id="1048614" name="竖排文字占位符 2"/>
          <p:cNvSpPr>
            <a:spLocks noGrp="1"/>
          </p:cNvSpPr>
          <p:nvPr>
            <p:ph type="body" orient="vert" idx="1" hasCustomPrompt="1"/>
          </p:nvPr>
        </p:nvSpPr>
        <p:spPr>
          <a:xfrm>
            <a:off x="838200" y="365125"/>
            <a:ext cx="7734300" cy="5811838"/>
          </a:xfrm>
        </p:spPr>
        <p:txBody>
          <a:bodyPr vert="eaVert"/>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615" name="日期占位符 3"/>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616" name="页脚占位符 4"/>
          <p:cNvSpPr>
            <a:spLocks noGrp="1"/>
          </p:cNvSpPr>
          <p:nvPr>
            <p:ph type="ftr" sz="quarter" idx="11"/>
          </p:nvPr>
        </p:nvSpPr>
        <p:spPr/>
        <p:txBody>
          <a:bodyPr/>
          <a:p>
            <a:endParaRPr altLang="en-US" lang="zh-CN"/>
          </a:p>
        </p:txBody>
      </p:sp>
      <p:sp>
        <p:nvSpPr>
          <p:cNvPr id="1048617" name="灯片编号占位符 5"/>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type="obj">
  <p:cSld name="标题和内容">
    <p:spTree>
      <p:nvGrpSpPr>
        <p:cNvPr id="25" name=""/>
        <p:cNvGrpSpPr/>
        <p:nvPr/>
      </p:nvGrpSpPr>
      <p:grpSpPr>
        <a:xfrm>
          <a:off x="0" y="0"/>
          <a:ext cx="0" cy="0"/>
          <a:chOff x="0" y="0"/>
          <a:chExt cx="0" cy="0"/>
        </a:xfrm>
      </p:grpSpPr>
      <p:sp>
        <p:nvSpPr>
          <p:cNvPr id="1048593" name="标题 1"/>
          <p:cNvSpPr>
            <a:spLocks noGrp="1"/>
          </p:cNvSpPr>
          <p:nvPr>
            <p:ph type="title"/>
          </p:nvPr>
        </p:nvSpPr>
        <p:spPr/>
        <p:txBody>
          <a:bodyPr/>
          <a:p>
            <a:r>
              <a:rPr altLang="en-US" lang="zh-CN"/>
              <a:t>单击此处编辑母版标题样式</a:t>
            </a:r>
            <a:endParaRPr altLang="en-US" lang="zh-CN"/>
          </a:p>
        </p:txBody>
      </p:sp>
      <p:sp>
        <p:nvSpPr>
          <p:cNvPr id="1048594" name="内容占位符 2"/>
          <p:cNvSpPr>
            <a:spLocks noGrp="1"/>
          </p:cNvSpPr>
          <p:nvPr>
            <p:ph idx="1" hasCustomPrompt="1"/>
          </p:nvPr>
        </p:nvSpPr>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595" name="日期占位符 3"/>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596" name="页脚占位符 4"/>
          <p:cNvSpPr>
            <a:spLocks noGrp="1"/>
          </p:cNvSpPr>
          <p:nvPr>
            <p:ph type="ftr" sz="quarter" idx="11"/>
          </p:nvPr>
        </p:nvSpPr>
        <p:spPr/>
        <p:txBody>
          <a:bodyPr/>
          <a:p>
            <a:endParaRPr altLang="en-US" lang="zh-CN"/>
          </a:p>
        </p:txBody>
      </p:sp>
      <p:sp>
        <p:nvSpPr>
          <p:cNvPr id="1048597" name="灯片编号占位符 5"/>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type="secHead">
  <p:cSld name="节标题">
    <p:spTree>
      <p:nvGrpSpPr>
        <p:cNvPr id="44" name=""/>
        <p:cNvGrpSpPr/>
        <p:nvPr/>
      </p:nvGrpSpPr>
      <p:grpSpPr>
        <a:xfrm>
          <a:off x="0" y="0"/>
          <a:ext cx="0" cy="0"/>
          <a:chOff x="0" y="0"/>
          <a:chExt cx="0" cy="0"/>
        </a:xfrm>
      </p:grpSpPr>
      <p:sp>
        <p:nvSpPr>
          <p:cNvPr id="1048629" name="标题 1"/>
          <p:cNvSpPr>
            <a:spLocks noGrp="1"/>
          </p:cNvSpPr>
          <p:nvPr>
            <p:ph type="title"/>
          </p:nvPr>
        </p:nvSpPr>
        <p:spPr>
          <a:xfrm>
            <a:off x="831850" y="1709738"/>
            <a:ext cx="10515600" cy="2852737"/>
          </a:xfrm>
        </p:spPr>
        <p:txBody>
          <a:bodyPr anchor="b"/>
          <a:lstStyle>
            <a:lvl1pPr>
              <a:defRPr sz="6000"/>
            </a:lvl1pPr>
          </a:lstStyle>
          <a:p>
            <a:r>
              <a:rPr altLang="en-US" lang="zh-CN"/>
              <a:t>单击此处编辑母版标题样式</a:t>
            </a:r>
            <a:endParaRPr altLang="en-US" lang="zh-CN"/>
          </a:p>
        </p:txBody>
      </p:sp>
      <p:sp>
        <p:nvSpPr>
          <p:cNvPr id="1048630" name="文本占位符 2"/>
          <p:cNvSpPr>
            <a:spLocks noGrp="1"/>
          </p:cNvSpPr>
          <p:nvPr>
            <p:ph type="body" idx="1" hasCustomPrompt="1"/>
          </p:nvPr>
        </p:nvSpPr>
        <p:spPr>
          <a:xfrm>
            <a:off x="831850" y="4589463"/>
            <a:ext cx="10515600" cy="1500187"/>
          </a:xfrm>
        </p:spPr>
        <p:txBody>
          <a:bodyPr/>
          <a:lstStyle>
            <a:lvl1pPr indent="0" marL="0">
              <a:buNone/>
              <a:defRPr sz="2400">
                <a:solidFill>
                  <a:schemeClr val="tx1">
                    <a:tint val="75000"/>
                  </a:schemeClr>
                </a:solidFill>
              </a:defRPr>
            </a:lvl1pPr>
            <a:lvl2pPr indent="0" marL="457200">
              <a:buNone/>
              <a:defRPr sz="2000">
                <a:solidFill>
                  <a:schemeClr val="tx1">
                    <a:tint val="75000"/>
                  </a:schemeClr>
                </a:solidFill>
              </a:defRPr>
            </a:lvl2pPr>
            <a:lvl3pPr indent="0" marL="914400">
              <a:buNone/>
              <a:defRPr sz="1800">
                <a:solidFill>
                  <a:schemeClr val="tx1">
                    <a:tint val="75000"/>
                  </a:schemeClr>
                </a:solidFill>
              </a:defRPr>
            </a:lvl3pPr>
            <a:lvl4pPr indent="0" marL="1371600">
              <a:buNone/>
              <a:defRPr sz="1600">
                <a:solidFill>
                  <a:schemeClr val="tx1">
                    <a:tint val="75000"/>
                  </a:schemeClr>
                </a:solidFill>
              </a:defRPr>
            </a:lvl4pPr>
            <a:lvl5pPr indent="0" marL="1828800">
              <a:buNone/>
              <a:defRPr sz="1600">
                <a:solidFill>
                  <a:schemeClr val="tx1">
                    <a:tint val="75000"/>
                  </a:schemeClr>
                </a:solidFill>
              </a:defRPr>
            </a:lvl5pPr>
            <a:lvl6pPr indent="0" marL="2286000">
              <a:buNone/>
              <a:defRPr sz="1600">
                <a:solidFill>
                  <a:schemeClr val="tx1">
                    <a:tint val="75000"/>
                  </a:schemeClr>
                </a:solidFill>
              </a:defRPr>
            </a:lvl6pPr>
            <a:lvl7pPr indent="0" marL="2743200">
              <a:buNone/>
              <a:defRPr sz="1600">
                <a:solidFill>
                  <a:schemeClr val="tx1">
                    <a:tint val="75000"/>
                  </a:schemeClr>
                </a:solidFill>
              </a:defRPr>
            </a:lvl7pPr>
            <a:lvl8pPr indent="0" marL="3200400">
              <a:buNone/>
              <a:defRPr sz="1600">
                <a:solidFill>
                  <a:schemeClr val="tx1">
                    <a:tint val="75000"/>
                  </a:schemeClr>
                </a:solidFill>
              </a:defRPr>
            </a:lvl8pPr>
            <a:lvl9pPr indent="0" marL="3657600">
              <a:buNone/>
              <a:defRPr sz="1600">
                <a:solidFill>
                  <a:schemeClr val="tx1">
                    <a:tint val="75000"/>
                  </a:schemeClr>
                </a:solidFill>
              </a:defRPr>
            </a:lvl9pPr>
          </a:lstStyle>
          <a:p>
            <a:pPr lvl="0"/>
            <a:r>
              <a:rPr altLang="en-US" lang="zh-CN"/>
              <a:t>编辑母版文本样式</a:t>
            </a:r>
            <a:endParaRPr altLang="en-US" lang="zh-CN"/>
          </a:p>
        </p:txBody>
      </p:sp>
      <p:sp>
        <p:nvSpPr>
          <p:cNvPr id="1048631" name="日期占位符 3"/>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632" name="页脚占位符 4"/>
          <p:cNvSpPr>
            <a:spLocks noGrp="1"/>
          </p:cNvSpPr>
          <p:nvPr>
            <p:ph type="ftr" sz="quarter" idx="11"/>
          </p:nvPr>
        </p:nvSpPr>
        <p:spPr/>
        <p:txBody>
          <a:bodyPr/>
          <a:p>
            <a:endParaRPr altLang="en-US" lang="zh-CN"/>
          </a:p>
        </p:txBody>
      </p:sp>
      <p:sp>
        <p:nvSpPr>
          <p:cNvPr id="1048633" name="灯片编号占位符 5"/>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type="twoObj">
  <p:cSld name="两栏内容">
    <p:spTree>
      <p:nvGrpSpPr>
        <p:cNvPr id="45" name=""/>
        <p:cNvGrpSpPr/>
        <p:nvPr/>
      </p:nvGrpSpPr>
      <p:grpSpPr>
        <a:xfrm>
          <a:off x="0" y="0"/>
          <a:ext cx="0" cy="0"/>
          <a:chOff x="0" y="0"/>
          <a:chExt cx="0" cy="0"/>
        </a:xfrm>
      </p:grpSpPr>
      <p:sp>
        <p:nvSpPr>
          <p:cNvPr id="1048634" name="标题 1"/>
          <p:cNvSpPr>
            <a:spLocks noGrp="1"/>
          </p:cNvSpPr>
          <p:nvPr>
            <p:ph type="title"/>
          </p:nvPr>
        </p:nvSpPr>
        <p:spPr/>
        <p:txBody>
          <a:bodyPr/>
          <a:p>
            <a:r>
              <a:rPr altLang="en-US" lang="zh-CN"/>
              <a:t>单击此处编辑母版标题样式</a:t>
            </a:r>
            <a:endParaRPr altLang="en-US" lang="zh-CN"/>
          </a:p>
        </p:txBody>
      </p:sp>
      <p:sp>
        <p:nvSpPr>
          <p:cNvPr id="1048635" name="内容占位符 2"/>
          <p:cNvSpPr>
            <a:spLocks noGrp="1"/>
          </p:cNvSpPr>
          <p:nvPr>
            <p:ph sz="half" idx="1" hasCustomPrompt="1"/>
          </p:nvPr>
        </p:nvSpPr>
        <p:spPr>
          <a:xfrm>
            <a:off x="838200" y="1825625"/>
            <a:ext cx="5181600" cy="4351338"/>
          </a:xfrm>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636" name="内容占位符 3"/>
          <p:cNvSpPr>
            <a:spLocks noGrp="1"/>
          </p:cNvSpPr>
          <p:nvPr>
            <p:ph sz="half" idx="2" hasCustomPrompt="1"/>
          </p:nvPr>
        </p:nvSpPr>
        <p:spPr>
          <a:xfrm>
            <a:off x="6172200" y="1825625"/>
            <a:ext cx="5181600" cy="4351338"/>
          </a:xfrm>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637" name="日期占位符 4"/>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638" name="页脚占位符 5"/>
          <p:cNvSpPr>
            <a:spLocks noGrp="1"/>
          </p:cNvSpPr>
          <p:nvPr>
            <p:ph type="ftr" sz="quarter" idx="11"/>
          </p:nvPr>
        </p:nvSpPr>
        <p:spPr/>
        <p:txBody>
          <a:bodyPr/>
          <a:p>
            <a:endParaRPr altLang="en-US" lang="zh-CN"/>
          </a:p>
        </p:txBody>
      </p:sp>
      <p:sp>
        <p:nvSpPr>
          <p:cNvPr id="1048639" name="灯片编号占位符 6"/>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type="twoTxTwoObj">
  <p:cSld name="比较">
    <p:spTree>
      <p:nvGrpSpPr>
        <p:cNvPr id="46" name=""/>
        <p:cNvGrpSpPr/>
        <p:nvPr/>
      </p:nvGrpSpPr>
      <p:grpSpPr>
        <a:xfrm>
          <a:off x="0" y="0"/>
          <a:ext cx="0" cy="0"/>
          <a:chOff x="0" y="0"/>
          <a:chExt cx="0" cy="0"/>
        </a:xfrm>
      </p:grpSpPr>
      <p:sp>
        <p:nvSpPr>
          <p:cNvPr id="1048640" name="标题 1"/>
          <p:cNvSpPr>
            <a:spLocks noGrp="1"/>
          </p:cNvSpPr>
          <p:nvPr>
            <p:ph type="title"/>
          </p:nvPr>
        </p:nvSpPr>
        <p:spPr>
          <a:xfrm>
            <a:off x="839788" y="365125"/>
            <a:ext cx="10515600" cy="1325563"/>
          </a:xfrm>
        </p:spPr>
        <p:txBody>
          <a:bodyPr/>
          <a:p>
            <a:r>
              <a:rPr altLang="en-US" lang="zh-CN"/>
              <a:t>单击此处编辑母版标题样式</a:t>
            </a:r>
            <a:endParaRPr altLang="en-US" lang="zh-CN"/>
          </a:p>
        </p:txBody>
      </p:sp>
      <p:sp>
        <p:nvSpPr>
          <p:cNvPr id="1048641" name="文本占位符 2"/>
          <p:cNvSpPr>
            <a:spLocks noGrp="1"/>
          </p:cNvSpPr>
          <p:nvPr>
            <p:ph type="body" idx="1" hasCustomPrompt="1"/>
          </p:nvPr>
        </p:nvSpPr>
        <p:spPr>
          <a:xfrm>
            <a:off x="839788" y="1681163"/>
            <a:ext cx="5157787"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lang="zh-CN"/>
              <a:t>编辑母版文本样式</a:t>
            </a:r>
            <a:endParaRPr altLang="en-US" lang="zh-CN"/>
          </a:p>
        </p:txBody>
      </p:sp>
      <p:sp>
        <p:nvSpPr>
          <p:cNvPr id="1048642" name="内容占位符 3"/>
          <p:cNvSpPr>
            <a:spLocks noGrp="1"/>
          </p:cNvSpPr>
          <p:nvPr>
            <p:ph sz="half" idx="2" hasCustomPrompt="1"/>
          </p:nvPr>
        </p:nvSpPr>
        <p:spPr>
          <a:xfrm>
            <a:off x="839788" y="2505075"/>
            <a:ext cx="5157787" cy="3684588"/>
          </a:xfrm>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643" name="文本占位符 4"/>
          <p:cNvSpPr>
            <a:spLocks noGrp="1"/>
          </p:cNvSpPr>
          <p:nvPr>
            <p:ph type="body" sz="quarter" idx="3" hasCustomPrompt="1"/>
          </p:nvPr>
        </p:nvSpPr>
        <p:spPr>
          <a:xfrm>
            <a:off x="6172200" y="1681163"/>
            <a:ext cx="5183188" cy="823912"/>
          </a:xfrm>
        </p:spPr>
        <p:txBody>
          <a:bodyPr anchor="b"/>
          <a:lstStyle>
            <a:lvl1pPr indent="0" marL="0">
              <a:buNone/>
              <a:defRPr b="1" sz="2400"/>
            </a:lvl1pPr>
            <a:lvl2pPr indent="0" marL="457200">
              <a:buNone/>
              <a:defRPr b="1" sz="2000"/>
            </a:lvl2pPr>
            <a:lvl3pPr indent="0" marL="914400">
              <a:buNone/>
              <a:defRPr b="1" sz="1800"/>
            </a:lvl3pPr>
            <a:lvl4pPr indent="0" marL="1371600">
              <a:buNone/>
              <a:defRPr b="1" sz="1600"/>
            </a:lvl4pPr>
            <a:lvl5pPr indent="0" marL="1828800">
              <a:buNone/>
              <a:defRPr b="1" sz="1600"/>
            </a:lvl5pPr>
            <a:lvl6pPr indent="0" marL="2286000">
              <a:buNone/>
              <a:defRPr b="1" sz="1600"/>
            </a:lvl6pPr>
            <a:lvl7pPr indent="0" marL="2743200">
              <a:buNone/>
              <a:defRPr b="1" sz="1600"/>
            </a:lvl7pPr>
            <a:lvl8pPr indent="0" marL="3200400">
              <a:buNone/>
              <a:defRPr b="1" sz="1600"/>
            </a:lvl8pPr>
            <a:lvl9pPr indent="0" marL="3657600">
              <a:buNone/>
              <a:defRPr b="1" sz="1600"/>
            </a:lvl9pPr>
          </a:lstStyle>
          <a:p>
            <a:pPr lvl="0"/>
            <a:r>
              <a:rPr altLang="en-US" lang="zh-CN"/>
              <a:t>编辑母版文本样式</a:t>
            </a:r>
            <a:endParaRPr altLang="en-US" lang="zh-CN"/>
          </a:p>
        </p:txBody>
      </p:sp>
      <p:sp>
        <p:nvSpPr>
          <p:cNvPr id="1048644" name="内容占位符 5"/>
          <p:cNvSpPr>
            <a:spLocks noGrp="1"/>
          </p:cNvSpPr>
          <p:nvPr>
            <p:ph sz="quarter" idx="4" hasCustomPrompt="1"/>
          </p:nvPr>
        </p:nvSpPr>
        <p:spPr>
          <a:xfrm>
            <a:off x="6172200" y="2505075"/>
            <a:ext cx="5183188" cy="3684588"/>
          </a:xfrm>
        </p:spPr>
        <p:txBody>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645" name="日期占位符 6"/>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646" name="页脚占位符 7"/>
          <p:cNvSpPr>
            <a:spLocks noGrp="1"/>
          </p:cNvSpPr>
          <p:nvPr>
            <p:ph type="ftr" sz="quarter" idx="11"/>
          </p:nvPr>
        </p:nvSpPr>
        <p:spPr/>
        <p:txBody>
          <a:bodyPr/>
          <a:p>
            <a:endParaRPr altLang="en-US" lang="zh-CN"/>
          </a:p>
        </p:txBody>
      </p:sp>
      <p:sp>
        <p:nvSpPr>
          <p:cNvPr id="1048647" name="灯片编号占位符 8"/>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type="titleOnly">
  <p:cSld name="仅标题">
    <p:spTree>
      <p:nvGrpSpPr>
        <p:cNvPr id="40" name=""/>
        <p:cNvGrpSpPr/>
        <p:nvPr/>
      </p:nvGrpSpPr>
      <p:grpSpPr>
        <a:xfrm>
          <a:off x="0" y="0"/>
          <a:ext cx="0" cy="0"/>
          <a:chOff x="0" y="0"/>
          <a:chExt cx="0" cy="0"/>
        </a:xfrm>
      </p:grpSpPr>
      <p:sp>
        <p:nvSpPr>
          <p:cNvPr id="1048609" name="标题 1"/>
          <p:cNvSpPr>
            <a:spLocks noGrp="1"/>
          </p:cNvSpPr>
          <p:nvPr>
            <p:ph type="title"/>
          </p:nvPr>
        </p:nvSpPr>
        <p:spPr/>
        <p:txBody>
          <a:bodyPr/>
          <a:p>
            <a:r>
              <a:rPr altLang="en-US" lang="zh-CN"/>
              <a:t>单击此处编辑母版标题样式</a:t>
            </a:r>
            <a:endParaRPr altLang="en-US" lang="zh-CN"/>
          </a:p>
        </p:txBody>
      </p:sp>
      <p:sp>
        <p:nvSpPr>
          <p:cNvPr id="1048610" name="日期占位符 2"/>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611" name="页脚占位符 3"/>
          <p:cNvSpPr>
            <a:spLocks noGrp="1"/>
          </p:cNvSpPr>
          <p:nvPr>
            <p:ph type="ftr" sz="quarter" idx="11"/>
          </p:nvPr>
        </p:nvSpPr>
        <p:spPr/>
        <p:txBody>
          <a:bodyPr/>
          <a:p>
            <a:endParaRPr altLang="en-US" lang="zh-CN"/>
          </a:p>
        </p:txBody>
      </p:sp>
      <p:sp>
        <p:nvSpPr>
          <p:cNvPr id="1048612" name="灯片编号占位符 4"/>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type="blank">
  <p:cSld name="空白">
    <p:spTree>
      <p:nvGrpSpPr>
        <p:cNvPr id="47" name=""/>
        <p:cNvGrpSpPr/>
        <p:nvPr/>
      </p:nvGrpSpPr>
      <p:grpSpPr>
        <a:xfrm>
          <a:off x="0" y="0"/>
          <a:ext cx="0" cy="0"/>
          <a:chOff x="0" y="0"/>
          <a:chExt cx="0" cy="0"/>
        </a:xfrm>
      </p:grpSpPr>
      <p:sp>
        <p:nvSpPr>
          <p:cNvPr id="1048648" name="日期占位符 1"/>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649" name="页脚占位符 2"/>
          <p:cNvSpPr>
            <a:spLocks noGrp="1"/>
          </p:cNvSpPr>
          <p:nvPr>
            <p:ph type="ftr" sz="quarter" idx="11"/>
          </p:nvPr>
        </p:nvSpPr>
        <p:spPr/>
        <p:txBody>
          <a:bodyPr/>
          <a:p>
            <a:endParaRPr altLang="en-US" lang="zh-CN"/>
          </a:p>
        </p:txBody>
      </p:sp>
      <p:sp>
        <p:nvSpPr>
          <p:cNvPr id="1048650" name="灯片编号占位符 3"/>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type="objTx">
  <p:cSld name="内容与标题">
    <p:spTree>
      <p:nvGrpSpPr>
        <p:cNvPr id="48" name=""/>
        <p:cNvGrpSpPr/>
        <p:nvPr/>
      </p:nvGrpSpPr>
      <p:grpSpPr>
        <a:xfrm>
          <a:off x="0" y="0"/>
          <a:ext cx="0" cy="0"/>
          <a:chOff x="0" y="0"/>
          <a:chExt cx="0" cy="0"/>
        </a:xfrm>
      </p:grpSpPr>
      <p:sp>
        <p:nvSpPr>
          <p:cNvPr id="1048651" name="标题 1"/>
          <p:cNvSpPr>
            <a:spLocks noGrp="1"/>
          </p:cNvSpPr>
          <p:nvPr>
            <p:ph type="title"/>
          </p:nvPr>
        </p:nvSpPr>
        <p:spPr>
          <a:xfrm>
            <a:off x="839788" y="457200"/>
            <a:ext cx="3932237" cy="1600200"/>
          </a:xfrm>
        </p:spPr>
        <p:txBody>
          <a:bodyPr anchor="b"/>
          <a:lstStyle>
            <a:lvl1pPr>
              <a:defRPr sz="3200"/>
            </a:lvl1pPr>
          </a:lstStyle>
          <a:p>
            <a:r>
              <a:rPr altLang="en-US" lang="zh-CN"/>
              <a:t>单击此处编辑母版标题样式</a:t>
            </a:r>
            <a:endParaRPr altLang="en-US" lang="zh-CN"/>
          </a:p>
        </p:txBody>
      </p:sp>
      <p:sp>
        <p:nvSpPr>
          <p:cNvPr id="1048652"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653" name="文本占位符 3"/>
          <p:cNvSpPr>
            <a:spLocks noGrp="1"/>
          </p:cNvSpPr>
          <p:nvPr>
            <p:ph type="body" sz="half" idx="2" hasCustomPrompt="1"/>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lang="zh-CN"/>
              <a:t>编辑母版文本样式</a:t>
            </a:r>
            <a:endParaRPr altLang="en-US" lang="zh-CN"/>
          </a:p>
        </p:txBody>
      </p:sp>
      <p:sp>
        <p:nvSpPr>
          <p:cNvPr id="1048654" name="日期占位符 4"/>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655" name="页脚占位符 5"/>
          <p:cNvSpPr>
            <a:spLocks noGrp="1"/>
          </p:cNvSpPr>
          <p:nvPr>
            <p:ph type="ftr" sz="quarter" idx="11"/>
          </p:nvPr>
        </p:nvSpPr>
        <p:spPr/>
        <p:txBody>
          <a:bodyPr/>
          <a:p>
            <a:endParaRPr altLang="en-US" lang="zh-CN"/>
          </a:p>
        </p:txBody>
      </p:sp>
      <p:sp>
        <p:nvSpPr>
          <p:cNvPr id="1048656" name="灯片编号占位符 6"/>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type="picTx">
  <p:cSld name="图片与标题">
    <p:spTree>
      <p:nvGrpSpPr>
        <p:cNvPr id="42" name=""/>
        <p:cNvGrpSpPr/>
        <p:nvPr/>
      </p:nvGrpSpPr>
      <p:grpSpPr>
        <a:xfrm>
          <a:off x="0" y="0"/>
          <a:ext cx="0" cy="0"/>
          <a:chOff x="0" y="0"/>
          <a:chExt cx="0" cy="0"/>
        </a:xfrm>
      </p:grpSpPr>
      <p:sp>
        <p:nvSpPr>
          <p:cNvPr id="1048618" name="标题 1"/>
          <p:cNvSpPr>
            <a:spLocks noGrp="1"/>
          </p:cNvSpPr>
          <p:nvPr>
            <p:ph type="title"/>
          </p:nvPr>
        </p:nvSpPr>
        <p:spPr>
          <a:xfrm>
            <a:off x="839788" y="457200"/>
            <a:ext cx="3932237" cy="1600200"/>
          </a:xfrm>
        </p:spPr>
        <p:txBody>
          <a:bodyPr anchor="b"/>
          <a:lstStyle>
            <a:lvl1pPr>
              <a:defRPr sz="3200"/>
            </a:lvl1pPr>
          </a:lstStyle>
          <a:p>
            <a:r>
              <a:rPr altLang="en-US" lang="zh-CN"/>
              <a:t>单击此处编辑母版标题样式</a:t>
            </a:r>
            <a:endParaRPr altLang="en-US" lang="zh-CN"/>
          </a:p>
        </p:txBody>
      </p:sp>
      <p:sp>
        <p:nvSpPr>
          <p:cNvPr id="1048619" name="图片占位符 2"/>
          <p:cNvSpPr>
            <a:spLocks noGrp="1"/>
          </p:cNvSpPr>
          <p:nvPr>
            <p:ph type="pic" idx="1"/>
          </p:nvPr>
        </p:nvSpPr>
        <p:spPr>
          <a:xfrm>
            <a:off x="5183188" y="987425"/>
            <a:ext cx="6172200" cy="4873625"/>
          </a:xfrm>
        </p:spPr>
        <p:txBody>
          <a:bodyPr/>
          <a:lstStyle>
            <a:lvl1pPr indent="0" marL="0">
              <a:buNone/>
              <a:defRPr sz="3200"/>
            </a:lvl1pPr>
            <a:lvl2pPr indent="0" marL="457200">
              <a:buNone/>
              <a:defRPr sz="2800"/>
            </a:lvl2pPr>
            <a:lvl3pPr indent="0" marL="914400">
              <a:buNone/>
              <a:defRPr sz="2400"/>
            </a:lvl3pPr>
            <a:lvl4pPr indent="0" marL="1371600">
              <a:buNone/>
              <a:defRPr sz="2000"/>
            </a:lvl4pPr>
            <a:lvl5pPr indent="0" marL="1828800">
              <a:buNone/>
              <a:defRPr sz="2000"/>
            </a:lvl5pPr>
            <a:lvl6pPr indent="0" marL="2286000">
              <a:buNone/>
              <a:defRPr sz="2000"/>
            </a:lvl6pPr>
            <a:lvl7pPr indent="0" marL="2743200">
              <a:buNone/>
              <a:defRPr sz="2000"/>
            </a:lvl7pPr>
            <a:lvl8pPr indent="0" marL="3200400">
              <a:buNone/>
              <a:defRPr sz="2000"/>
            </a:lvl8pPr>
            <a:lvl9pPr indent="0" marL="3657600">
              <a:buNone/>
              <a:defRPr sz="2000"/>
            </a:lvl9pPr>
          </a:lstStyle>
          <a:p>
            <a:endParaRPr altLang="en-US" lang="zh-CN"/>
          </a:p>
        </p:txBody>
      </p:sp>
      <p:sp>
        <p:nvSpPr>
          <p:cNvPr id="1048620" name="文本占位符 3"/>
          <p:cNvSpPr>
            <a:spLocks noGrp="1"/>
          </p:cNvSpPr>
          <p:nvPr>
            <p:ph type="body" sz="half" idx="2" hasCustomPrompt="1"/>
          </p:nvPr>
        </p:nvSpPr>
        <p:spPr>
          <a:xfrm>
            <a:off x="839788" y="2057400"/>
            <a:ext cx="3932237" cy="3811588"/>
          </a:xfrm>
        </p:spPr>
        <p:txBody>
          <a:bodyPr/>
          <a:lstStyle>
            <a:lvl1pPr indent="0" marL="0">
              <a:buNone/>
              <a:defRPr sz="1600"/>
            </a:lvl1pPr>
            <a:lvl2pPr indent="0" marL="457200">
              <a:buNone/>
              <a:defRPr sz="1400"/>
            </a:lvl2pPr>
            <a:lvl3pPr indent="0" marL="914400">
              <a:buNone/>
              <a:defRPr sz="1200"/>
            </a:lvl3pPr>
            <a:lvl4pPr indent="0" marL="1371600">
              <a:buNone/>
              <a:defRPr sz="1000"/>
            </a:lvl4pPr>
            <a:lvl5pPr indent="0" marL="1828800">
              <a:buNone/>
              <a:defRPr sz="1000"/>
            </a:lvl5pPr>
            <a:lvl6pPr indent="0" marL="2286000">
              <a:buNone/>
              <a:defRPr sz="1000"/>
            </a:lvl6pPr>
            <a:lvl7pPr indent="0" marL="2743200">
              <a:buNone/>
              <a:defRPr sz="1000"/>
            </a:lvl7pPr>
            <a:lvl8pPr indent="0" marL="3200400">
              <a:buNone/>
              <a:defRPr sz="1000"/>
            </a:lvl8pPr>
            <a:lvl9pPr indent="0" marL="3657600">
              <a:buNone/>
              <a:defRPr sz="1000"/>
            </a:lvl9pPr>
          </a:lstStyle>
          <a:p>
            <a:pPr lvl="0"/>
            <a:r>
              <a:rPr altLang="en-US" lang="zh-CN"/>
              <a:t>编辑母版文本样式</a:t>
            </a:r>
            <a:endParaRPr altLang="en-US" lang="zh-CN"/>
          </a:p>
        </p:txBody>
      </p:sp>
      <p:sp>
        <p:nvSpPr>
          <p:cNvPr id="1048621" name="日期占位符 4"/>
          <p:cNvSpPr>
            <a:spLocks noGrp="1"/>
          </p:cNvSpPr>
          <p:nvPr>
            <p:ph type="dt" sz="half" idx="10"/>
          </p:nvPr>
        </p:nvSpPr>
        <p:spPr/>
        <p:txBody>
          <a:bodyPr/>
          <a:p>
            <a:fld id="{39D94DB4-9410-4CC9-9C88-3EF75952D7BC}" type="datetimeFigureOut">
              <a:rPr altLang="en-US" lang="zh-CN" smtClean="0"/>
            </a:fld>
            <a:endParaRPr altLang="en-US" lang="zh-CN"/>
          </a:p>
        </p:txBody>
      </p:sp>
      <p:sp>
        <p:nvSpPr>
          <p:cNvPr id="1048622" name="页脚占位符 5"/>
          <p:cNvSpPr>
            <a:spLocks noGrp="1"/>
          </p:cNvSpPr>
          <p:nvPr>
            <p:ph type="ftr" sz="quarter" idx="11"/>
          </p:nvPr>
        </p:nvSpPr>
        <p:spPr/>
        <p:txBody>
          <a:bodyPr/>
          <a:p>
            <a:endParaRPr altLang="en-US" lang="zh-CN"/>
          </a:p>
        </p:txBody>
      </p:sp>
      <p:sp>
        <p:nvSpPr>
          <p:cNvPr id="1048623" name="灯片编号占位符 6"/>
          <p:cNvSpPr>
            <a:spLocks noGrp="1"/>
          </p:cNvSpPr>
          <p:nvPr>
            <p:ph type="sldNum" sz="quarter" idx="12"/>
          </p:nvPr>
        </p:nvSpPr>
        <p:spPr/>
        <p:txBody>
          <a:bodyPr/>
          <a:p>
            <a:fld id="{EF42A670-D59E-4EFF-9E20-E094C01DCE88}" type="slidenum">
              <a:rPr altLang="en-US" lang="zh-CN" smtClean="0"/>
            </a:fld>
            <a:endParaRPr altLang="en-US" lang="zh-CN"/>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8" name=""/>
        <p:cNvGrpSpPr/>
        <p:nvPr/>
      </p:nvGrpSpPr>
      <p:grpSpPr>
        <a:xfrm>
          <a:off x="0" y="0"/>
          <a:ext cx="0" cy="0"/>
          <a:chOff x="0" y="0"/>
          <a:chExt cx="0" cy="0"/>
        </a:xfrm>
      </p:grpSpPr>
      <p:sp>
        <p:nvSpPr>
          <p:cNvPr id="1048576" name="标题占位符 1"/>
          <p:cNvSpPr>
            <a:spLocks noGrp="1"/>
          </p:cNvSpPr>
          <p:nvPr>
            <p:ph type="title"/>
          </p:nvPr>
        </p:nvSpPr>
        <p:spPr>
          <a:xfrm>
            <a:off x="838200" y="365125"/>
            <a:ext cx="10515600" cy="1325563"/>
          </a:xfrm>
          <a:prstGeom prst="rect"/>
        </p:spPr>
        <p:txBody>
          <a:bodyPr anchor="ctr" bIns="45720" lIns="91440" rIns="91440" rtlCol="0" tIns="45720" vert="horz">
            <a:normAutofit/>
          </a:bodyPr>
          <a:p>
            <a:r>
              <a:rPr altLang="en-US" lang="zh-CN"/>
              <a:t>单击此处编辑母版标题样式</a:t>
            </a:r>
            <a:endParaRPr altLang="en-US" lang="zh-CN"/>
          </a:p>
        </p:txBody>
      </p:sp>
      <p:sp>
        <p:nvSpPr>
          <p:cNvPr id="1048577" name="文本占位符 2"/>
          <p:cNvSpPr>
            <a:spLocks noGrp="1"/>
          </p:cNvSpPr>
          <p:nvPr>
            <p:ph type="body" idx="1"/>
          </p:nvPr>
        </p:nvSpPr>
        <p:spPr>
          <a:xfrm>
            <a:off x="838200" y="1825625"/>
            <a:ext cx="10515600" cy="4351338"/>
          </a:xfrm>
          <a:prstGeom prst="rect"/>
        </p:spPr>
        <p:txBody>
          <a:bodyPr bIns="45720" lIns="91440" rIns="91440" rtlCol="0" tIns="45720" vert="horz">
            <a:normAutofit/>
          </a:bodyPr>
          <a:p>
            <a:pPr lvl="0"/>
            <a:r>
              <a:rPr altLang="en-US" lang="zh-CN"/>
              <a:t>编辑母版文本样式</a:t>
            </a:r>
            <a:endParaRPr altLang="en-US" lang="zh-CN"/>
          </a:p>
          <a:p>
            <a:pPr lvl="1"/>
            <a:r>
              <a:rPr altLang="en-US" lang="zh-CN"/>
              <a:t>第二级</a:t>
            </a:r>
            <a:endParaRPr altLang="en-US" lang="zh-CN"/>
          </a:p>
          <a:p>
            <a:pPr lvl="2"/>
            <a:r>
              <a:rPr altLang="en-US" lang="zh-CN"/>
              <a:t>第三级</a:t>
            </a:r>
            <a:endParaRPr altLang="en-US" lang="zh-CN"/>
          </a:p>
          <a:p>
            <a:pPr lvl="3"/>
            <a:r>
              <a:rPr altLang="en-US" lang="zh-CN"/>
              <a:t>第四级</a:t>
            </a:r>
            <a:endParaRPr altLang="en-US" lang="zh-CN"/>
          </a:p>
          <a:p>
            <a:pPr lvl="4"/>
            <a:r>
              <a:rPr altLang="en-US" lang="zh-CN"/>
              <a:t>第五级</a:t>
            </a:r>
            <a:endParaRPr altLang="en-US" lang="zh-CN"/>
          </a:p>
        </p:txBody>
      </p:sp>
      <p:sp>
        <p:nvSpPr>
          <p:cNvPr id="1048578" name="日期占位符 3"/>
          <p:cNvSpPr>
            <a:spLocks noGrp="1"/>
          </p:cNvSpPr>
          <p:nvPr>
            <p:ph type="dt" sz="half" idx="2"/>
          </p:nvPr>
        </p:nvSpPr>
        <p:spPr>
          <a:xfrm>
            <a:off x="838200" y="6356350"/>
            <a:ext cx="2743200" cy="365125"/>
          </a:xfrm>
          <a:prstGeom prst="rect"/>
        </p:spPr>
        <p:txBody>
          <a:bodyPr anchor="ctr" bIns="45720" lIns="91440" rIns="91440" rtlCol="0" tIns="45720" vert="horz"/>
          <a:lstStyle>
            <a:lvl1pPr algn="l">
              <a:defRPr sz="1200">
                <a:solidFill>
                  <a:schemeClr val="tx1">
                    <a:tint val="75000"/>
                  </a:schemeClr>
                </a:solidFill>
              </a:defRPr>
            </a:lvl1pPr>
          </a:lstStyle>
          <a:p>
            <a:fld id="{39D94DB4-9410-4CC9-9C88-3EF75952D7BC}" type="datetimeFigureOut">
              <a:rPr altLang="en-US" lang="zh-CN" smtClean="0"/>
            </a:fld>
            <a:endParaRPr altLang="en-US" lang="zh-CN"/>
          </a:p>
        </p:txBody>
      </p:sp>
      <p:sp>
        <p:nvSpPr>
          <p:cNvPr id="1048579" name="页脚占位符 4"/>
          <p:cNvSpPr>
            <a:spLocks noGrp="1"/>
          </p:cNvSpPr>
          <p:nvPr>
            <p:ph type="ftr" sz="quarter" idx="3"/>
          </p:nvPr>
        </p:nvSpPr>
        <p:spPr>
          <a:xfrm>
            <a:off x="4038600" y="6356350"/>
            <a:ext cx="4114800" cy="365125"/>
          </a:xfrm>
          <a:prstGeom prst="rect"/>
        </p:spPr>
        <p:txBody>
          <a:bodyPr anchor="ctr" bIns="45720" lIns="91440" rIns="91440" rtlCol="0" tIns="45720" vert="horz"/>
          <a:lstStyle>
            <a:lvl1pPr algn="ctr">
              <a:defRPr sz="1200">
                <a:solidFill>
                  <a:schemeClr val="tx1">
                    <a:tint val="75000"/>
                  </a:schemeClr>
                </a:solidFill>
              </a:defRPr>
            </a:lvl1pPr>
          </a:lstStyle>
          <a:p>
            <a:endParaRPr altLang="en-US" lang="zh-CN"/>
          </a:p>
        </p:txBody>
      </p:sp>
      <p:sp>
        <p:nvSpPr>
          <p:cNvPr id="1048580" name="灯片编号占位符 5"/>
          <p:cNvSpPr>
            <a:spLocks noGrp="1"/>
          </p:cNvSpPr>
          <p:nvPr>
            <p:ph type="sldNum" sz="quarter" idx="4"/>
          </p:nvPr>
        </p:nvSpPr>
        <p:spPr>
          <a:xfrm>
            <a:off x="8610600" y="6356350"/>
            <a:ext cx="2743200" cy="365125"/>
          </a:xfrm>
          <a:prstGeom prst="rect"/>
        </p:spPr>
        <p:txBody>
          <a:bodyPr anchor="ctr" bIns="45720" lIns="91440" rIns="91440" rtlCol="0" tIns="45720" vert="horz"/>
          <a:lstStyle>
            <a:lvl1pPr algn="r">
              <a:defRPr sz="1200">
                <a:solidFill>
                  <a:schemeClr val="tx1">
                    <a:tint val="75000"/>
                  </a:schemeClr>
                </a:solidFill>
              </a:defRPr>
            </a:lvl1pPr>
          </a:lstStyle>
          <a:p>
            <a:fld id="{EF42A670-D59E-4EFF-9E20-E094C01DCE88}" type="slidenum">
              <a:rPr altLang="en-US" lang="zh-CN" smtClean="0"/>
            </a:fld>
            <a:endParaRPr altLang="en-US" lang="zh-CN"/>
          </a:p>
        </p:txBody>
      </p:sp>
    </p:spTree>
  </p:cSld>
  <p:clrMap accent1="accent1" accent2="accent2" accent3="accent3" accent4="accent4" accent5="accent5" accent6="accent6" bg1="lt1" bg2="lt2" tx1="dk1" tx2="dk2" hlink="hlink" folHlink="folHlink"/>
  <p:sldLayoutIdLst>
    <p:sldLayoutId id="2147483757" r:id="rId1"/>
    <p:sldLayoutId id="2147483758" r:id="rId2"/>
    <p:sldLayoutId id="2147483759" r:id="rId3"/>
    <p:sldLayoutId id="2147483760" r:id="rId4"/>
    <p:sldLayoutId id="2147483761" r:id="rId5"/>
    <p:sldLayoutId id="2147483762" r:id="rId6"/>
    <p:sldLayoutId id="2147483763" r:id="rId7"/>
    <p:sldLayoutId id="2147483764" r:id="rId8"/>
    <p:sldLayoutId id="2147483765" r:id="rId9"/>
    <p:sldLayoutId id="2147483766" r:id="rId10"/>
    <p:sldLayoutId id="2147483767" r:id="rId11"/>
  </p:sldLayoutIdLst>
  <p:txStyles>
    <p:titleStyle>
      <a:lvl1pPr algn="l" defTabSz="914400" eaLnBrk="1" hangingPunct="1" latinLnBrk="0" rtl="0">
        <a:lnSpc>
          <a:spcPct val="90000"/>
        </a:lnSpc>
        <a:spcBef>
          <a:spcPct val="0"/>
        </a:spcBef>
        <a:buNone/>
        <a:defRPr sz="4400" kern="1200">
          <a:solidFill>
            <a:schemeClr val="tx1"/>
          </a:solidFill>
          <a:latin typeface="+mj-lt"/>
          <a:ea typeface="+mj-ea"/>
          <a:cs typeface="+mj-cs"/>
        </a:defRPr>
      </a:lvl1pPr>
    </p:titleStyle>
    <p:bodyStyle>
      <a:lvl1pPr algn="l" defTabSz="914400" eaLnBrk="1" hangingPunct="1" indent="-228600" latinLnBrk="0" marL="228600" rtl="0">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algn="l" defTabSz="914400" eaLnBrk="1" hangingPunct="1" indent="-228600" latinLnBrk="0" marL="685800" rtl="0">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algn="l" defTabSz="914400" eaLnBrk="1" hangingPunct="1" indent="-228600" latinLnBrk="0" marL="1143000" rtl="0">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algn="l" defTabSz="914400" eaLnBrk="1" hangingPunct="1" indent="-228600" latinLnBrk="0" marL="1600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algn="l" defTabSz="914400" eaLnBrk="1" hangingPunct="1" indent="-228600" latinLnBrk="0" marL="20574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algn="l" defTabSz="914400" eaLnBrk="1" hangingPunct="1" indent="-228600" latinLnBrk="0" marL="25146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algn="l" defTabSz="914400" eaLnBrk="1" hangingPunct="1" indent="-228600" latinLnBrk="0" marL="29718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algn="l" defTabSz="914400" eaLnBrk="1" hangingPunct="1" indent="-228600" latinLnBrk="0" marL="34290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algn="l" defTabSz="914400" eaLnBrk="1" hangingPunct="1" indent="-228600" latinLnBrk="0" marL="3886200" rtl="0">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algn="l" defTabSz="914400" eaLnBrk="1" hangingPunct="1" latinLnBrk="0" marL="0" rtl="0">
        <a:defRPr sz="1800" kern="1200">
          <a:solidFill>
            <a:schemeClr val="tx1"/>
          </a:solidFill>
          <a:latin typeface="+mn-lt"/>
          <a:ea typeface="+mn-ea"/>
          <a:cs typeface="+mn-cs"/>
        </a:defRPr>
      </a:lvl1pPr>
      <a:lvl2pPr algn="l" defTabSz="914400" eaLnBrk="1" hangingPunct="1" latinLnBrk="0" marL="457200" rtl="0">
        <a:defRPr sz="1800" kern="1200">
          <a:solidFill>
            <a:schemeClr val="tx1"/>
          </a:solidFill>
          <a:latin typeface="+mn-lt"/>
          <a:ea typeface="+mn-ea"/>
          <a:cs typeface="+mn-cs"/>
        </a:defRPr>
      </a:lvl2pPr>
      <a:lvl3pPr algn="l" defTabSz="914400" eaLnBrk="1" hangingPunct="1" latinLnBrk="0" marL="914400" rtl="0">
        <a:defRPr sz="1800" kern="1200">
          <a:solidFill>
            <a:schemeClr val="tx1"/>
          </a:solidFill>
          <a:latin typeface="+mn-lt"/>
          <a:ea typeface="+mn-ea"/>
          <a:cs typeface="+mn-cs"/>
        </a:defRPr>
      </a:lvl3pPr>
      <a:lvl4pPr algn="l" defTabSz="914400" eaLnBrk="1" hangingPunct="1" latinLnBrk="0" marL="1371600" rtl="0">
        <a:defRPr sz="1800" kern="1200">
          <a:solidFill>
            <a:schemeClr val="tx1"/>
          </a:solidFill>
          <a:latin typeface="+mn-lt"/>
          <a:ea typeface="+mn-ea"/>
          <a:cs typeface="+mn-cs"/>
        </a:defRPr>
      </a:lvl4pPr>
      <a:lvl5pPr algn="l" defTabSz="914400" eaLnBrk="1" hangingPunct="1" latinLnBrk="0" marL="1828800" rtl="0">
        <a:defRPr sz="1800" kern="1200">
          <a:solidFill>
            <a:schemeClr val="tx1"/>
          </a:solidFill>
          <a:latin typeface="+mn-lt"/>
          <a:ea typeface="+mn-ea"/>
          <a:cs typeface="+mn-cs"/>
        </a:defRPr>
      </a:lvl5pPr>
      <a:lvl6pPr algn="l" defTabSz="914400" eaLnBrk="1" hangingPunct="1" latinLnBrk="0" marL="2286000" rtl="0">
        <a:defRPr sz="1800" kern="1200">
          <a:solidFill>
            <a:schemeClr val="tx1"/>
          </a:solidFill>
          <a:latin typeface="+mn-lt"/>
          <a:ea typeface="+mn-ea"/>
          <a:cs typeface="+mn-cs"/>
        </a:defRPr>
      </a:lvl6pPr>
      <a:lvl7pPr algn="l" defTabSz="914400" eaLnBrk="1" hangingPunct="1" latinLnBrk="0" marL="2743200" rtl="0">
        <a:defRPr sz="1800" kern="1200">
          <a:solidFill>
            <a:schemeClr val="tx1"/>
          </a:solidFill>
          <a:latin typeface="+mn-lt"/>
          <a:ea typeface="+mn-ea"/>
          <a:cs typeface="+mn-cs"/>
        </a:defRPr>
      </a:lvl7pPr>
      <a:lvl8pPr algn="l" defTabSz="914400" eaLnBrk="1" hangingPunct="1" latinLnBrk="0" marL="3200400" rtl="0">
        <a:defRPr sz="1800" kern="1200">
          <a:solidFill>
            <a:schemeClr val="tx1"/>
          </a:solidFill>
          <a:latin typeface="+mn-lt"/>
          <a:ea typeface="+mn-ea"/>
          <a:cs typeface="+mn-cs"/>
        </a:defRPr>
      </a:lvl8pPr>
      <a:lvl9pPr algn="l" defTabSz="914400" eaLnBrk="1" hangingPunct="1" latinLnBrk="0" marL="3657600" rtl="0">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2.xml"/><Relationship Id="rId3"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1" name=""/>
        <p:cNvGrpSpPr/>
        <p:nvPr/>
      </p:nvGrpSpPr>
      <p:grpSpPr>
        <a:xfrm>
          <a:off x="0" y="0"/>
          <a:ext cx="0" cy="0"/>
          <a:chOff x="0" y="0"/>
          <a:chExt cx="0" cy="0"/>
        </a:xfrm>
      </p:grpSpPr>
      <p:grpSp>
        <p:nvGrpSpPr>
          <p:cNvPr id="22" name="组合 8"/>
          <p:cNvGrpSpPr/>
          <p:nvPr/>
        </p:nvGrpSpPr>
        <p:grpSpPr>
          <a:xfrm>
            <a:off x="0" y="0"/>
            <a:ext cx="12192000" cy="6858000"/>
            <a:chOff x="0" y="1"/>
            <a:chExt cx="12192000" cy="6858000"/>
          </a:xfrm>
        </p:grpSpPr>
        <p:pic>
          <p:nvPicPr>
            <p:cNvPr id="2097152" name="图片 12"/>
            <p:cNvPicPr>
              <a:picLocks noChangeAspect="1"/>
            </p:cNvPicPr>
            <p:nvPr/>
          </p:nvPicPr>
          <p:blipFill rotWithShape="1">
            <a:blip xmlns:r="http://schemas.openxmlformats.org/officeDocument/2006/relationships" r:embed="rId1" cstate="screen"/>
            <a:srcRect/>
            <a:stretch>
              <a:fillRect/>
            </a:stretch>
          </p:blipFill>
          <p:spPr>
            <a:xfrm>
              <a:off x="0" y="1"/>
              <a:ext cx="12192000" cy="6858000"/>
            </a:xfrm>
            <a:prstGeom prst="rect"/>
          </p:spPr>
        </p:pic>
        <p:sp>
          <p:nvSpPr>
            <p:cNvPr id="1048586" name="矩形 15"/>
            <p:cNvSpPr/>
            <p:nvPr/>
          </p:nvSpPr>
          <p:spPr>
            <a:xfrm>
              <a:off x="0" y="1"/>
              <a:ext cx="12192000" cy="6857999"/>
            </a:xfrm>
            <a:prstGeom prst="rect"/>
            <a:solidFill>
              <a:schemeClr val="tx1">
                <a:lumMod val="95000"/>
                <a:lumOff val="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chorCtr="0" bIns="45720" compatLnSpc="1" forceAA="0" fromWordArt="0" horzOverflow="overflow" lIns="91440" numCol="1" rIns="91440" rot="0" rtlCol="0" spcCol="0" spcFirstLastPara="0" tIns="45720" vert="horz" vertOverflow="overflow" wrap="square">
              <a:noAutofit/>
            </a:bodyPr>
            <a:p>
              <a:pPr algn="ctr"/>
              <a:endParaRPr altLang="en-US" lang="zh-CN"/>
            </a:p>
          </p:txBody>
        </p:sp>
      </p:grpSp>
      <p:sp>
        <p:nvSpPr>
          <p:cNvPr id="1048587" name="文本框 11"/>
          <p:cNvSpPr txBox="1"/>
          <p:nvPr/>
        </p:nvSpPr>
        <p:spPr>
          <a:xfrm>
            <a:off x="4032686" y="2575618"/>
            <a:ext cx="4358389" cy="891540"/>
          </a:xfrm>
          <a:prstGeom prst="rect"/>
          <a:noFill/>
        </p:spPr>
        <p:txBody>
          <a:bodyPr rtlCol="0" wrap="square">
            <a:spAutoFit/>
          </a:bodyPr>
          <a:p>
            <a:pPr algn="ctr"/>
            <a:r>
              <a:rPr altLang="zh-CN" sz="5400" lang="en-US">
                <a:solidFill>
                  <a:schemeClr val="bg1">
                    <a:alpha val="92000"/>
                  </a:schemeClr>
                </a:solidFill>
                <a:latin typeface="Servetica" panose="020B0403020202020204" pitchFamily="34" charset="0"/>
                <a:ea typeface="Microsoft JhengHei Light" panose="020B0304030504040204" pitchFamily="34" charset="-120"/>
              </a:rPr>
              <a:t>B</a:t>
            </a:r>
            <a:r>
              <a:rPr altLang="zh-CN" sz="5400" lang="en-US">
                <a:solidFill>
                  <a:schemeClr val="bg1">
                    <a:alpha val="92000"/>
                  </a:schemeClr>
                </a:solidFill>
                <a:latin typeface="Servetica" panose="020B0403020202020204" pitchFamily="34" charset="0"/>
                <a:ea typeface="Microsoft JhengHei Light" panose="020B0304030504040204" pitchFamily="34" charset="-120"/>
              </a:rPr>
              <a:t>o</a:t>
            </a:r>
            <a:r>
              <a:rPr altLang="zh-CN" sz="5400" lang="en-US">
                <a:solidFill>
                  <a:schemeClr val="bg1">
                    <a:alpha val="92000"/>
                  </a:schemeClr>
                </a:solidFill>
                <a:latin typeface="Servetica" panose="020B0403020202020204" pitchFamily="34" charset="0"/>
                <a:ea typeface="Microsoft JhengHei Light" panose="020B0304030504040204" pitchFamily="34" charset="-120"/>
              </a:rPr>
              <a:t>x</a:t>
            </a:r>
            <a:endParaRPr altLang="zh-CN" sz="5400" lang="en-US">
              <a:solidFill>
                <a:schemeClr val="bg1">
                  <a:alpha val="92000"/>
                </a:schemeClr>
              </a:solidFill>
              <a:latin typeface="Servetica" panose="020B0403020202020204" pitchFamily="34" charset="0"/>
              <a:ea typeface="Microsoft JhengHei Light" panose="020B0304030504040204" pitchFamily="34" charset="-120"/>
            </a:endParaRPr>
          </a:p>
        </p:txBody>
      </p:sp>
      <p:sp>
        <p:nvSpPr>
          <p:cNvPr id="1048588" name="任意多边形: 形状 21"/>
          <p:cNvSpPr/>
          <p:nvPr/>
        </p:nvSpPr>
        <p:spPr>
          <a:xfrm>
            <a:off x="5029193" y="1194706"/>
            <a:ext cx="2365374" cy="4468587"/>
          </a:xfrm>
          <a:custGeom>
            <a:avLst/>
            <a:gdLst>
              <a:gd name="connsiteX0" fmla="*/ 0 w 2365374"/>
              <a:gd name="connsiteY0" fmla="*/ 3136142 h 4038600"/>
              <a:gd name="connsiteX1" fmla="*/ 16818 w 2365374"/>
              <a:gd name="connsiteY1" fmla="*/ 3136142 h 4038600"/>
              <a:gd name="connsiteX2" fmla="*/ 16818 w 2365374"/>
              <a:gd name="connsiteY2" fmla="*/ 4016860 h 4038600"/>
              <a:gd name="connsiteX3" fmla="*/ 2348556 w 2365374"/>
              <a:gd name="connsiteY3" fmla="*/ 4016860 h 4038600"/>
              <a:gd name="connsiteX4" fmla="*/ 2348556 w 2365374"/>
              <a:gd name="connsiteY4" fmla="*/ 3136142 h 4038600"/>
              <a:gd name="connsiteX5" fmla="*/ 2365374 w 2365374"/>
              <a:gd name="connsiteY5" fmla="*/ 3136142 h 4038600"/>
              <a:gd name="connsiteX6" fmla="*/ 2365374 w 2365374"/>
              <a:gd name="connsiteY6" fmla="*/ 4038600 h 4038600"/>
              <a:gd name="connsiteX7" fmla="*/ 0 w 2365374"/>
              <a:gd name="connsiteY7" fmla="*/ 4038600 h 4038600"/>
              <a:gd name="connsiteX8" fmla="*/ 0 w 2365374"/>
              <a:gd name="connsiteY8" fmla="*/ 0 h 4038600"/>
              <a:gd name="connsiteX9" fmla="*/ 2365374 w 2365374"/>
              <a:gd name="connsiteY9" fmla="*/ 0 h 4038600"/>
              <a:gd name="connsiteX10" fmla="*/ 2365374 w 2365374"/>
              <a:gd name="connsiteY10" fmla="*/ 902458 h 4038600"/>
              <a:gd name="connsiteX11" fmla="*/ 2348556 w 2365374"/>
              <a:gd name="connsiteY11" fmla="*/ 902458 h 4038600"/>
              <a:gd name="connsiteX12" fmla="*/ 2348556 w 2365374"/>
              <a:gd name="connsiteY12" fmla="*/ 21740 h 4038600"/>
              <a:gd name="connsiteX13" fmla="*/ 16818 w 2365374"/>
              <a:gd name="connsiteY13" fmla="*/ 21740 h 4038600"/>
              <a:gd name="connsiteX14" fmla="*/ 16818 w 2365374"/>
              <a:gd name="connsiteY14" fmla="*/ 902458 h 4038600"/>
              <a:gd name="connsiteX15" fmla="*/ 0 w 2365374"/>
              <a:gd name="connsiteY15" fmla="*/ 902458 h 403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65374" h="4038600">
                <a:moveTo>
                  <a:pt x="0" y="3136142"/>
                </a:moveTo>
                <a:lnTo>
                  <a:pt x="16818" y="3136142"/>
                </a:lnTo>
                <a:lnTo>
                  <a:pt x="16818" y="4016860"/>
                </a:lnTo>
                <a:lnTo>
                  <a:pt x="2348556" y="4016860"/>
                </a:lnTo>
                <a:lnTo>
                  <a:pt x="2348556" y="3136142"/>
                </a:lnTo>
                <a:lnTo>
                  <a:pt x="2365374" y="3136142"/>
                </a:lnTo>
                <a:lnTo>
                  <a:pt x="2365374" y="4038600"/>
                </a:lnTo>
                <a:lnTo>
                  <a:pt x="0" y="4038600"/>
                </a:lnTo>
                <a:close/>
                <a:moveTo>
                  <a:pt x="0" y="0"/>
                </a:moveTo>
                <a:lnTo>
                  <a:pt x="2365374" y="0"/>
                </a:lnTo>
                <a:lnTo>
                  <a:pt x="2365374" y="902458"/>
                </a:lnTo>
                <a:lnTo>
                  <a:pt x="2348556" y="902458"/>
                </a:lnTo>
                <a:lnTo>
                  <a:pt x="2348556" y="21740"/>
                </a:lnTo>
                <a:lnTo>
                  <a:pt x="16818" y="21740"/>
                </a:lnTo>
                <a:lnTo>
                  <a:pt x="16818" y="902458"/>
                </a:lnTo>
                <a:lnTo>
                  <a:pt x="0" y="902458"/>
                </a:lnTo>
                <a:close/>
              </a:path>
            </a:pathLst>
          </a:custGeom>
          <a:solidFill>
            <a:srgbClr val="EDBA67">
              <a:alpha val="48000"/>
            </a:srgbClr>
          </a:solidFill>
          <a:ln>
            <a:solidFill>
              <a:srgbClr val="E6A02E">
                <a:alpha val="73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nchorCtr="0" bIns="45720" compatLnSpc="1" forceAA="0" fromWordArt="0" horzOverflow="overflow" lIns="91440" numCol="1" rIns="91440" rot="0" rtlCol="0" spcCol="0" spcFirstLastPara="0" tIns="45720" vert="horz" vertOverflow="overflow" wrap="square">
            <a:noAutofit/>
          </a:bodyPr>
          <a:p>
            <a:pPr algn="ctr"/>
            <a:endParaRPr altLang="en-US" lang="zh-CN">
              <a:solidFill>
                <a:schemeClr val="tx1"/>
              </a:solidFill>
            </a:endParaRPr>
          </a:p>
        </p:txBody>
      </p:sp>
      <p:sp>
        <p:nvSpPr>
          <p:cNvPr id="1048589" name="加号 3"/>
          <p:cNvSpPr/>
          <p:nvPr/>
        </p:nvSpPr>
        <p:spPr>
          <a:xfrm>
            <a:off x="5945184" y="1625598"/>
            <a:ext cx="533400" cy="533400"/>
          </a:xfrm>
          <a:prstGeom prst="mathPlus">
            <a:avLst>
              <a:gd name="adj1" fmla="val 3877"/>
            </a:avLst>
          </a:prstGeom>
          <a:solidFill>
            <a:srgbClr val="E9AC49">
              <a:alpha val="63000"/>
            </a:srgbClr>
          </a:solidFill>
          <a:ln>
            <a:solidFill>
              <a:srgbClr val="EDBA67">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nchorCtr="0" bIns="45720" compatLnSpc="1" forceAA="0" fromWordArt="0" horzOverflow="overflow" lIns="91440" numCol="1" rIns="91440" rot="0" rtlCol="0" spcCol="0" spcFirstLastPara="0" tIns="45720" vert="horz" vertOverflow="overflow" wrap="square">
            <a:noAutofit/>
          </a:bodyPr>
          <a:p>
            <a:pPr algn="ctr"/>
            <a:endParaRPr altLang="en-US" lang="zh-CN"/>
          </a:p>
        </p:txBody>
      </p:sp>
      <p:cxnSp>
        <p:nvCxnSpPr>
          <p:cNvPr id="3145728" name="直接连接符 5"/>
          <p:cNvCxnSpPr>
            <a:cxnSpLocks/>
          </p:cNvCxnSpPr>
          <p:nvPr/>
        </p:nvCxnSpPr>
        <p:spPr>
          <a:xfrm flipH="1">
            <a:off x="5613395" y="4545843"/>
            <a:ext cx="1196973" cy="0"/>
          </a:xfrm>
          <a:prstGeom prst="line"/>
          <a:ln w="12700">
            <a:solidFill>
              <a:srgbClr val="EDBA67">
                <a:alpha val="68000"/>
              </a:srgbClr>
            </a:solidFill>
          </a:ln>
        </p:spPr>
        <p:style>
          <a:lnRef idx="1">
            <a:schemeClr val="accent1"/>
          </a:lnRef>
          <a:fillRef idx="0">
            <a:schemeClr val="accent1"/>
          </a:fillRef>
          <a:effectRef idx="0">
            <a:schemeClr val="accent1"/>
          </a:effectRef>
          <a:fontRef idx="minor">
            <a:schemeClr val="tx1"/>
          </a:fontRef>
        </p:style>
      </p:cxnSp>
      <p:sp>
        <p:nvSpPr>
          <p:cNvPr id="1048590" name="矩形 10"/>
          <p:cNvSpPr/>
          <p:nvPr/>
        </p:nvSpPr>
        <p:spPr>
          <a:xfrm>
            <a:off x="5883270" y="4893846"/>
            <a:ext cx="657225" cy="337185"/>
          </a:xfrm>
          <a:prstGeom prst="rect"/>
        </p:spPr>
        <p:txBody>
          <a:bodyPr wrap="none">
            <a:spAutoFit/>
          </a:bodyPr>
          <a:p>
            <a:pPr algn="ctr"/>
            <a:r>
              <a:rPr altLang="zh-CN" sz="1600" lang="en-US">
                <a:solidFill>
                  <a:schemeClr val="bg1">
                    <a:alpha val="42000"/>
                  </a:schemeClr>
                </a:solidFill>
                <a:latin typeface="Helvetica" panose="020B0604020202020204" pitchFamily="34" charset="0"/>
              </a:rPr>
              <a:t>Anna</a:t>
            </a:r>
            <a:endParaRPr altLang="zh-CN" sz="1600" lang="en-US">
              <a:solidFill>
                <a:schemeClr val="bg1">
                  <a:alpha val="42000"/>
                </a:schemeClr>
              </a:solidFill>
              <a:latin typeface="Helvetica"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26" name=""/>
        <p:cNvGrpSpPr/>
        <p:nvPr/>
      </p:nvGrpSpPr>
      <p:grpSpPr>
        <a:xfrm>
          <a:off x="0" y="0"/>
          <a:ext cx="0" cy="0"/>
          <a:chOff x="0" y="0"/>
          <a:chExt cx="0" cy="0"/>
        </a:xfrm>
      </p:grpSpPr>
      <p:grpSp>
        <p:nvGrpSpPr>
          <p:cNvPr id="27" name="组合 4"/>
          <p:cNvGrpSpPr/>
          <p:nvPr/>
        </p:nvGrpSpPr>
        <p:grpSpPr>
          <a:xfrm>
            <a:off x="-1" y="0"/>
            <a:ext cx="12192001" cy="6858000"/>
            <a:chOff x="-20581" y="0"/>
            <a:chExt cx="12192001" cy="6858000"/>
          </a:xfrm>
        </p:grpSpPr>
        <p:pic>
          <p:nvPicPr>
            <p:cNvPr id="2097153" name="图片 3"/>
            <p:cNvPicPr>
              <a:picLocks noChangeAspect="1"/>
            </p:cNvPicPr>
            <p:nvPr/>
          </p:nvPicPr>
          <p:blipFill>
            <a:blip xmlns:r="http://schemas.openxmlformats.org/officeDocument/2006/relationships" r:embed="rId1" cstate="screen"/>
            <a:stretch>
              <a:fillRect/>
            </a:stretch>
          </p:blipFill>
          <p:spPr>
            <a:xfrm>
              <a:off x="-20579" y="0"/>
              <a:ext cx="12191999" cy="6858000"/>
            </a:xfrm>
            <a:prstGeom prst="rect"/>
          </p:spPr>
        </p:pic>
        <p:sp>
          <p:nvSpPr>
            <p:cNvPr id="1048598" name="矩形 5"/>
            <p:cNvSpPr/>
            <p:nvPr/>
          </p:nvSpPr>
          <p:spPr>
            <a:xfrm>
              <a:off x="-20581" y="1"/>
              <a:ext cx="12192000" cy="6857999"/>
            </a:xfrm>
            <a:prstGeom prst="rect"/>
            <a:solidFill>
              <a:schemeClr val="tx1">
                <a:lumMod val="95000"/>
                <a:lumOff val="5000"/>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chorCtr="0" bIns="45720" compatLnSpc="1" forceAA="0" fromWordArt="0" horzOverflow="overflow" lIns="91440" numCol="1" rIns="91440" rot="0" rtlCol="0" spcCol="0" spcFirstLastPara="0" tIns="45720" vert="horz" vertOverflow="overflow" wrap="square">
              <a:noAutofit/>
            </a:bodyPr>
            <a:p>
              <a:pPr algn="ctr"/>
              <a:endParaRPr altLang="en-US" lang="zh-CN"/>
            </a:p>
          </p:txBody>
        </p:sp>
      </p:grpSp>
      <p:graphicFrame>
        <p:nvGraphicFramePr>
          <p:cNvPr id="4194304" name="表格 2"/>
          <p:cNvGraphicFramePr>
            <a:graphicFrameLocks/>
          </p:cNvGraphicFramePr>
          <p:nvPr/>
        </p:nvGraphicFramePr>
        <p:xfrm>
          <a:off x="-635" y="0"/>
          <a:ext cx="12192635" cy="7003415"/>
        </p:xfrm>
        <a:graphic>
          <a:graphicData uri="http://schemas.openxmlformats.org/drawingml/2006/table">
            <a:tbl>
              <a:tblPr firstRow="1" bandRow="1">
                <a:tableStyleId>{5C22544A-7EE6-4342-B048-85BDC9FD1C3A}</a:tableStyleId>
              </a:tblPr>
              <a:tblGrid>
                <a:gridCol w="12192635"/>
              </a:tblGrid>
              <a:tr h="1089025">
                <a:tc>
                  <a:txBody>
                    <a:bodyPr/>
                    <a:p>
                      <a:pPr>
                        <a:buNone/>
                      </a:pPr>
                      <a:r>
                        <a:rPr altLang="en-US" sz="4000" lang="zh-CN"/>
                        <a:t>Use Case UC-4:         Logout </a:t>
                      </a:r>
                      <a:endParaRPr altLang="en-US" sz="4000" lang="zh-CN"/>
                    </a:p>
                  </a:txBody>
                </a:tc>
              </a:tr>
              <a:tr h="5914390">
                <a:tc>
                  <a:txBody>
                    <a:bodyPr/>
                    <a:p>
                      <a:pPr>
                        <a:buNone/>
                      </a:pPr>
                      <a:r>
                        <a:rPr altLang="en-US" b="1" sz="2400" lang="zh-CN"/>
                        <a:t>Related Requirements</a:t>
                      </a:r>
                      <a:r>
                        <a:rPr altLang="en-US" sz="2400" lang="zh-CN"/>
                        <a:t>:   REQ-4</a:t>
                      </a:r>
                      <a:r>
                        <a:rPr altLang="zh-CN" sz="2400" lang="en-US"/>
                        <a:t>-user need to log out</a:t>
                      </a:r>
                      <a:endParaRPr altLang="zh-CN" sz="2400" lang="en-US"/>
                    </a:p>
                    <a:p>
                      <a:pPr>
                        <a:buNone/>
                      </a:pPr>
                      <a:r>
                        <a:rPr altLang="en-US" b="1" sz="2400" lang="zh-CN"/>
                        <a:t>Initiating Actor: </a:t>
                      </a:r>
                      <a:r>
                        <a:rPr altLang="en-US" sz="2400" lang="zh-CN"/>
                        <a:t>             senders and receivers </a:t>
                      </a:r>
                      <a:endParaRPr altLang="en-US" sz="2400" lang="zh-CN"/>
                    </a:p>
                    <a:p>
                      <a:pPr>
                        <a:buNone/>
                      </a:pPr>
                      <a:r>
                        <a:rPr altLang="en-US" b="1" sz="2400" lang="zh-CN"/>
                        <a:t>Actor’s goal: </a:t>
                      </a:r>
                      <a:r>
                        <a:rPr altLang="en-US" sz="2400" lang="zh-CN"/>
                        <a:t>                 </a:t>
                      </a:r>
                      <a:r>
                        <a:rPr altLang="zh-CN" sz="2400" lang="en-US"/>
                        <a:t>e</a:t>
                      </a:r>
                      <a:r>
                        <a:rPr sz="2400"/>
                        <a:t>xit </a:t>
                      </a:r>
                      <a:r>
                        <a:rPr sz="2400" lang="en-US"/>
                        <a:t>p</a:t>
                      </a:r>
                      <a:r>
                        <a:rPr sz="2400"/>
                        <a:t>age </a:t>
                      </a:r>
                      <a:r>
                        <a:rPr sz="2400" lang="en-US"/>
                        <a:t>of short time storage</a:t>
                      </a:r>
                      <a:r>
                        <a:rPr altLang="en-US" sz="2400" lang="zh-CN"/>
                        <a:t>  </a:t>
                      </a:r>
                      <a:endParaRPr altLang="en-US" sz="2400" lang="zh-CN"/>
                    </a:p>
                    <a:p>
                      <a:pPr>
                        <a:buNone/>
                      </a:pPr>
                      <a:r>
                        <a:rPr altLang="en-US" b="1" sz="2400" lang="zh-CN"/>
                        <a:t>Participating Actors</a:t>
                      </a:r>
                      <a:r>
                        <a:rPr altLang="en-US" sz="2400" lang="zh-CN"/>
                        <a:t>:      </a:t>
                      </a:r>
                      <a:r>
                        <a:rPr altLang="zh-CN" sz="2400" lang="en-US"/>
                        <a:t>data processor</a:t>
                      </a:r>
                      <a:endParaRPr altLang="en-US" sz="2400" lang="zh-CN"/>
                    </a:p>
                    <a:p>
                      <a:pPr>
                        <a:buNone/>
                      </a:pPr>
                      <a:r>
                        <a:rPr altLang="en-US" b="1" sz="2400" lang="zh-CN"/>
                        <a:t>Preconditions:   </a:t>
                      </a:r>
                      <a:r>
                        <a:rPr altLang="en-US" sz="2400" lang="zh-CN"/>
                        <a:t>            </a:t>
                      </a:r>
                      <a:r>
                        <a:rPr altLang="zh-CN" sz="2400" lang="en-US"/>
                        <a:t>t</a:t>
                      </a:r>
                      <a:r>
                        <a:rPr altLang="en-US" sz="2400" lang="zh-CN"/>
                        <a:t>he system is working and the user </a:t>
                      </a:r>
                      <a:r>
                        <a:rPr altLang="zh-CN" sz="2400" lang="en-US"/>
                        <a:t>completed the process of saving package in the cabinet</a:t>
                      </a:r>
                      <a:r>
                        <a:rPr altLang="en-US" sz="2400" lang="zh-CN"/>
                        <a:t> </a:t>
                      </a:r>
                      <a:endParaRPr altLang="en-US" sz="2400" lang="zh-CN"/>
                    </a:p>
                    <a:p>
                      <a:pPr>
                        <a:buNone/>
                      </a:pPr>
                      <a:r>
                        <a:rPr altLang="en-US" b="1" sz="2400" lang="zh-CN"/>
                        <a:t>Post conditions:  </a:t>
                      </a:r>
                      <a:r>
                        <a:rPr altLang="en-US" sz="2400" lang="zh-CN"/>
                        <a:t>           </a:t>
                      </a:r>
                      <a:r>
                        <a:rPr altLang="zh-CN" sz="2400" lang="en-US"/>
                        <a:t>none</a:t>
                      </a:r>
                      <a:endParaRPr altLang="en-US" sz="2400" lang="zh-CN"/>
                    </a:p>
                    <a:p>
                      <a:pPr>
                        <a:buNone/>
                      </a:pPr>
                      <a:r>
                        <a:rPr altLang="en-US" b="1" sz="2400" lang="zh-CN"/>
                        <a:t>Flow of Events for Main Success Scenario</a:t>
                      </a:r>
                      <a:r>
                        <a:rPr altLang="en-US" sz="2400" lang="zh-CN"/>
                        <a:t>: </a:t>
                      </a:r>
                      <a:endParaRPr altLang="en-US" sz="2400" lang="zh-CN"/>
                    </a:p>
                    <a:p>
                      <a:pPr>
                        <a:buNone/>
                      </a:pPr>
                      <a:r>
                        <a:rPr altLang="en-US" sz="2400" lang="zh-CN"/>
                        <a:t>-----&gt;a. User clicks the “MINE” button in the main interface. </a:t>
                      </a:r>
                      <a:endParaRPr altLang="en-US" sz="2400" lang="zh-CN"/>
                    </a:p>
                    <a:p>
                      <a:pPr>
                        <a:buNone/>
                      </a:pPr>
                      <a:r>
                        <a:rPr altLang="en-US" sz="2400" lang="zh-CN"/>
                        <a:t>&lt;-----b. System displays the personal center interface to the user. </a:t>
                      </a:r>
                      <a:endParaRPr altLang="en-US" sz="2400" lang="zh-CN"/>
                    </a:p>
                    <a:p>
                      <a:pPr>
                        <a:buNone/>
                      </a:pPr>
                      <a:r>
                        <a:rPr altLang="en-US" sz="2400" lang="zh-CN"/>
                        <a:t>-----&gt;c. User clicks the “log out” button. </a:t>
                      </a:r>
                      <a:endParaRPr altLang="en-US" sz="2400" lang="zh-CN"/>
                    </a:p>
                    <a:p>
                      <a:pPr>
                        <a:buNone/>
                      </a:pPr>
                      <a:r>
                        <a:rPr altLang="en-US" sz="2400" lang="zh-CN"/>
                        <a:t>&lt;-----d. System prompted the user to ensure to log out. </a:t>
                      </a:r>
                      <a:endParaRPr altLang="en-US" sz="2400" lang="zh-CN"/>
                    </a:p>
                    <a:p>
                      <a:pPr>
                        <a:buNone/>
                      </a:pPr>
                      <a:r>
                        <a:rPr altLang="en-US" sz="2400" lang="zh-CN"/>
                        <a:t>-----&gt;e. User clinks “Yes” to log out. </a:t>
                      </a:r>
                      <a:endParaRPr altLang="en-US" sz="2400" lang="zh-CN"/>
                    </a:p>
                    <a:p>
                      <a:pPr>
                        <a:buNone/>
                      </a:pPr>
                      <a:r>
                        <a:rPr altLang="en-US" sz="2400" lang="zh-CN"/>
                        <a:t>&lt;-----f. System stores the operate logs to database and shutdown.</a:t>
                      </a:r>
                      <a:endParaRPr altLang="en-US" sz="2400" lang="zh-CN"/>
                    </a:p>
                  </a:txBody>
                </a:tc>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30" name=""/>
        <p:cNvGrpSpPr/>
        <p:nvPr/>
      </p:nvGrpSpPr>
      <p:grpSpPr>
        <a:xfrm/>
      </p:grpSpPr>
      <p:pic>
        <p:nvPicPr>
          <p:cNvPr id="2097154" name="图片 4" descr="uc-4"/>
          <p:cNvPicPr>
            <a:picLocks noChangeAspect="1"/>
          </p:cNvPicPr>
          <p:nvPr/>
        </p:nvPicPr>
        <p:blipFill>
          <a:blip xmlns:r="http://schemas.openxmlformats.org/officeDocument/2006/relationships" r:embed="rId1"/>
          <a:stretch>
            <a:fillRect/>
          </a:stretch>
        </p:blipFill>
        <p:spPr>
          <a:xfrm>
            <a:off x="2540" y="-18415"/>
            <a:ext cx="9037955" cy="6395720"/>
          </a:xfrm>
          <a:prstGeom prst="rect"/>
        </p:spPr>
      </p:pic>
      <p:sp>
        <p:nvSpPr>
          <p:cNvPr id="1048601" name="文本框 6"/>
          <p:cNvSpPr txBox="1"/>
          <p:nvPr/>
        </p:nvSpPr>
        <p:spPr>
          <a:xfrm>
            <a:off x="9040495" y="751205"/>
            <a:ext cx="3093085" cy="1424940"/>
          </a:xfrm>
          <a:prstGeom prst="rect"/>
          <a:noFill/>
        </p:spPr>
        <p:txBody>
          <a:bodyPr rtlCol="0" wrap="square">
            <a:spAutoFit/>
          </a:bodyPr>
          <a:p>
            <a:r>
              <a:rPr altLang="zh-CN" b="1" sz="2400" lang="en-US"/>
              <a:t> Sequence Diagram</a:t>
            </a:r>
            <a:endParaRPr altLang="zh-CN" b="1" sz="2400" lang="en-US"/>
          </a:p>
          <a:p>
            <a:r>
              <a:rPr altLang="zh-CN" b="1" sz="2400" lang="en-US"/>
              <a:t>     </a:t>
            </a:r>
            <a:endParaRPr altLang="zh-CN" b="1" sz="2400" lang="en-US"/>
          </a:p>
          <a:p>
            <a:r>
              <a:rPr altLang="zh-CN" b="1" sz="2400" lang="en-US"/>
              <a:t>     UC-4: Logout </a:t>
            </a:r>
            <a:endParaRPr altLang="zh-CN" lang="en-US"/>
          </a:p>
          <a:p>
            <a:endParaRPr altLang="zh-CN"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50" name=""/>
        <p:cNvGrpSpPr/>
        <p:nvPr/>
      </p:nvGrpSpPr>
      <p:grpSpPr>
        <a:xfrm>
          <a:off x="0" y="0"/>
          <a:ext cx="0" cy="0"/>
          <a:chOff x="0" y="0"/>
          <a:chExt cx="0" cy="0"/>
        </a:xfrm>
      </p:grpSpPr>
      <p:pic>
        <p:nvPicPr>
          <p:cNvPr id="2097156" name=""/>
          <p:cNvPicPr>
            <a:picLocks/>
          </p:cNvPicPr>
          <p:nvPr/>
        </p:nvPicPr>
        <p:blipFill>
          <a:blip xmlns:r="http://schemas.openxmlformats.org/officeDocument/2006/relationships" r:embed="rId1"/>
          <a:stretch>
            <a:fillRect/>
          </a:stretch>
        </p:blipFill>
        <p:spPr>
          <a:xfrm rot="0">
            <a:off x="1516526" y="0"/>
            <a:ext cx="9158947" cy="6858000"/>
          </a:xfrm>
          <a:prstGeom prst="rec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33" name=""/>
        <p:cNvGrpSpPr/>
        <p:nvPr/>
      </p:nvGrpSpPr>
      <p:grpSpPr>
        <a:xfrm/>
      </p:grpSpPr>
      <p:graphicFrame>
        <p:nvGraphicFramePr>
          <p:cNvPr id="4194305" name="表格 3"/>
          <p:cNvGraphicFramePr>
            <a:graphicFrameLocks/>
          </p:cNvGraphicFramePr>
          <p:nvPr/>
        </p:nvGraphicFramePr>
        <p:xfrm>
          <a:off x="17780" y="35560"/>
          <a:ext cx="12244705" cy="6887845"/>
        </p:xfrm>
        <a:graphic>
          <a:graphicData uri="http://schemas.openxmlformats.org/drawingml/2006/table">
            <a:tbl>
              <a:tblPr firstRow="1" bandRow="1">
                <a:tableStyleId>{5C22544A-7EE6-4342-B048-85BDC9FD1C3A}</a:tableStyleId>
              </a:tblPr>
              <a:tblGrid>
                <a:gridCol w="12244705"/>
              </a:tblGrid>
              <a:tr h="804545">
                <a:tc>
                  <a:txBody>
                    <a:bodyPr/>
                    <a:p>
                      <a:pPr>
                        <a:buNone/>
                      </a:pPr>
                      <a:r>
                        <a:rPr altLang="en-US" sz="4000" lang="zh-CN"/>
                        <a:t>Use Case UC-（14） Cancel occupancy mark</a:t>
                      </a:r>
                      <a:endParaRPr altLang="en-US" sz="4000" lang="zh-CN"/>
                    </a:p>
                  </a:txBody>
                </a:tc>
              </a:tr>
              <a:tr h="6083300">
                <a:tc>
                  <a:txBody>
                    <a:bodyPr/>
                    <a:p>
                      <a:pPr>
                        <a:buNone/>
                      </a:pPr>
                      <a:r>
                        <a:rPr altLang="en-US" b="1" sz="2400" lang="zh-CN"/>
                        <a:t>Related Requirements</a:t>
                      </a:r>
                      <a:r>
                        <a:rPr altLang="en-US" sz="2400" lang="zh-CN"/>
                        <a:t>:   REQ-6, REQ-9,REQ-12 </a:t>
                      </a:r>
                      <a:endParaRPr altLang="en-US" sz="2400" lang="zh-CN"/>
                    </a:p>
                    <a:p>
                      <a:pPr>
                        <a:buNone/>
                      </a:pPr>
                      <a:r>
                        <a:rPr altLang="en-US" b="1" sz="2400" lang="zh-CN"/>
                        <a:t>Initiating Acto</a:t>
                      </a:r>
                      <a:r>
                        <a:rPr altLang="en-US" b="1" sz="2400" i="1" lang="zh-CN"/>
                        <a:t>r:</a:t>
                      </a:r>
                      <a:r>
                        <a:rPr altLang="en-US" sz="2400" lang="zh-CN"/>
                        <a:t>              </a:t>
                      </a:r>
                      <a:r>
                        <a:rPr altLang="zh-CN" sz="2400" lang="en-US"/>
                        <a:t>a</a:t>
                      </a:r>
                      <a:r>
                        <a:rPr altLang="en-US" sz="2400" lang="zh-CN"/>
                        <a:t>ny of :User, Software,  </a:t>
                      </a:r>
                      <a:endParaRPr altLang="en-US" sz="2400" lang="zh-CN"/>
                    </a:p>
                    <a:p>
                      <a:pPr>
                        <a:buNone/>
                      </a:pPr>
                      <a:r>
                        <a:rPr altLang="en-US" b="1" sz="2400" lang="zh-CN"/>
                        <a:t>Actor’s Goal:</a:t>
                      </a:r>
                      <a:r>
                        <a:rPr altLang="en-US" sz="2400" lang="zh-CN"/>
                        <a:t> </a:t>
                      </a:r>
                      <a:r>
                        <a:rPr altLang="en-US" sz="2400" lang="zh-CN"/>
                        <a:t>                 </a:t>
                      </a:r>
                      <a:r>
                        <a:rPr altLang="zh-CN" sz="2400" lang="en-US"/>
                        <a:t>r</a:t>
                      </a:r>
                      <a:r>
                        <a:rPr altLang="en-US" sz="2400" lang="zh-CN"/>
                        <a:t>estoration of cabinet usability </a:t>
                      </a:r>
                      <a:endParaRPr altLang="en-US" sz="2400" lang="zh-CN"/>
                    </a:p>
                    <a:p>
                      <a:pPr>
                        <a:buNone/>
                      </a:pPr>
                      <a:r>
                        <a:rPr altLang="en-US" b="1" sz="2400" lang="zh-CN"/>
                        <a:t>Participating Actors:</a:t>
                      </a:r>
                      <a:r>
                        <a:rPr altLang="en-US" sz="2400" lang="zh-CN"/>
                        <a:t>       LockDevice, Timer, Memorizer,  </a:t>
                      </a:r>
                      <a:endParaRPr altLang="en-US" sz="2400" lang="zh-CN"/>
                    </a:p>
                    <a:p>
                      <a:pPr>
                        <a:buNone/>
                      </a:pPr>
                      <a:r>
                        <a:rPr altLang="en-US" b="1" sz="2400" lang="zh-CN"/>
                        <a:t>Preconditions:  </a:t>
                      </a:r>
                      <a:r>
                        <a:rPr altLang="en-US" sz="2400" lang="zh-CN"/>
                        <a:t>             The LockDevice and code verification device of the cabinet are natural. User has been sent the pick-up code. </a:t>
                      </a:r>
                      <a:endParaRPr altLang="en-US" sz="2400" lang="zh-CN"/>
                    </a:p>
                    <a:p>
                      <a:pPr>
                        <a:buNone/>
                      </a:pPr>
                      <a:endParaRPr altLang="en-US" b="1" sz="2400" lang="zh-CN"/>
                    </a:p>
                    <a:p>
                      <a:pPr>
                        <a:buNone/>
                      </a:pPr>
                      <a:r>
                        <a:rPr altLang="en-US" b="1" sz="2400" lang="zh-CN"/>
                        <a:t>F</a:t>
                      </a:r>
                      <a:r>
                        <a:rPr altLang="en-US" b="1" sz="2400" lang="zh-CN"/>
                        <a:t>low of Events for Main Success Scenario:</a:t>
                      </a:r>
                      <a:r>
                        <a:rPr altLang="en-US" sz="2400" i="1" lang="zh-CN"/>
                        <a:t> </a:t>
                      </a:r>
                      <a:endParaRPr altLang="en-US" sz="2400" lang="zh-CN"/>
                    </a:p>
                    <a:p>
                      <a:pPr>
                        <a:buNone/>
                      </a:pPr>
                      <a:r>
                        <a:rPr altLang="en-US" sz="2400" lang="zh-CN"/>
                        <a:t>      include::Send pick-up code(UC-12), Scan pick-up code(UC-13), Cancel occupancy mark(UC-14) </a:t>
                      </a:r>
                      <a:endParaRPr altLang="en-US" sz="2400" lang="zh-CN"/>
                    </a:p>
                    <a:p>
                      <a:pPr>
                        <a:buNone/>
                      </a:pPr>
                      <a:r>
                        <a:rPr altLang="en-US" sz="2400" lang="zh-CN"/>
                        <a:t>-----&gt;a: User opens the application and selects the menu item”close the sale”. </a:t>
                      </a:r>
                      <a:endParaRPr altLang="en-US" sz="2400" lang="zh-CN"/>
                    </a:p>
                    <a:p>
                      <a:pPr>
                        <a:buNone/>
                      </a:pPr>
                      <a:r>
                        <a:rPr altLang="en-US" sz="2400" lang="zh-CN"/>
                        <a:t>&lt;-----b: system provide the pick-up code to user. </a:t>
                      </a:r>
                      <a:endParaRPr altLang="en-US" sz="2400" lang="zh-CN"/>
                    </a:p>
                    <a:p>
                      <a:pPr>
                        <a:buNone/>
                      </a:pPr>
                      <a:r>
                        <a:rPr altLang="en-US" sz="2400" lang="zh-CN"/>
                        <a:t>           c:the system access database to verify the account information-----&gt; </a:t>
                      </a:r>
                      <a:r>
                        <a:rPr altLang="zh-CN" sz="2400" lang="en-US"/>
                        <a:t>database</a:t>
                      </a:r>
                      <a:endParaRPr altLang="en-US" sz="2400" lang="zh-CN"/>
                    </a:p>
                    <a:p>
                      <a:pPr>
                        <a:buNone/>
                      </a:pPr>
                      <a:r>
                        <a:rPr altLang="en-US" sz="2400" lang="zh-CN"/>
                        <a:t>&lt;-----d: system cancel occupancy mark successful or not  </a:t>
                      </a:r>
                      <a:endParaRPr altLang="en-US" sz="2400" lang="zh-CN"/>
                    </a:p>
                    <a:p>
                      <a:pPr>
                        <a:buNone/>
                      </a:pPr>
                      <a:r>
                        <a:rPr altLang="en-US" sz="2400" lang="zh-CN"/>
                        <a:t>           e:system store the operation logs to database-----&gt; </a:t>
                      </a:r>
                      <a:r>
                        <a:rPr altLang="zh-CN" sz="2400" lang="en-US"/>
                        <a:t>database</a:t>
                      </a:r>
                      <a:endParaRPr altLang="zh-CN" sz="2400" lang="en-US"/>
                    </a:p>
                  </a:txBody>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36" name=""/>
        <p:cNvGrpSpPr/>
        <p:nvPr/>
      </p:nvGrpSpPr>
      <p:grpSpPr>
        <a:xfrm/>
      </p:grpSpPr>
      <p:pic>
        <p:nvPicPr>
          <p:cNvPr id="2097155" name="图片 3" descr="cancel occupancy mark-第 4 页_wps图片"/>
          <p:cNvPicPr>
            <a:picLocks noChangeAspect="1"/>
          </p:cNvPicPr>
          <p:nvPr/>
        </p:nvPicPr>
        <p:blipFill>
          <a:blip xmlns:r="http://schemas.openxmlformats.org/officeDocument/2006/relationships" r:embed="rId1"/>
          <a:stretch>
            <a:fillRect/>
          </a:stretch>
        </p:blipFill>
        <p:spPr>
          <a:xfrm>
            <a:off x="1471295" y="38100"/>
            <a:ext cx="9248775" cy="7042785"/>
          </a:xfrm>
          <a:prstGeom prst="rec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51" name=""/>
        <p:cNvGrpSpPr/>
        <p:nvPr/>
      </p:nvGrpSpPr>
      <p:grpSpPr>
        <a:xfrm>
          <a:off x="0" y="0"/>
          <a:ext cx="0" cy="0"/>
          <a:chOff x="0" y="0"/>
          <a:chExt cx="0" cy="0"/>
        </a:xfrm>
      </p:grpSpPr>
      <p:pic>
        <p:nvPicPr>
          <p:cNvPr id="2097157" name=""/>
          <p:cNvPicPr>
            <a:picLocks/>
          </p:cNvPicPr>
          <p:nvPr/>
        </p:nvPicPr>
        <p:blipFill>
          <a:blip xmlns:r="http://schemas.openxmlformats.org/officeDocument/2006/relationships" r:embed="rId1"/>
          <a:stretch>
            <a:fillRect/>
          </a:stretch>
        </p:blipFill>
        <p:spPr>
          <a:xfrm rot="0">
            <a:off x="1510556" y="0"/>
            <a:ext cx="9170888" cy="6858000"/>
          </a:xfrm>
          <a:prstGeom prst="rec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39" name=""/>
        <p:cNvGrpSpPr/>
        <p:nvPr/>
      </p:nvGrpSpPr>
      <p:grpSpPr>
        <a:xfrm/>
      </p:grpSpPr>
      <p:sp>
        <p:nvSpPr>
          <p:cNvPr id="1048608" name="文本框 3"/>
          <p:cNvSpPr txBox="1"/>
          <p:nvPr/>
        </p:nvSpPr>
        <p:spPr>
          <a:xfrm>
            <a:off x="104140" y="240030"/>
            <a:ext cx="11851005" cy="6365240"/>
          </a:xfrm>
          <a:prstGeom prst="rect"/>
          <a:noFill/>
        </p:spPr>
        <p:txBody>
          <a:bodyPr rtlCol="0" wrap="square">
            <a:spAutoFit/>
          </a:bodyPr>
          <a:p>
            <a:r>
              <a:rPr altLang="en-US" b="1" sz="1600" lang="zh-CN"/>
              <a:t>static class RunTimeThread implements Runnable {</a:t>
            </a:r>
            <a:endParaRPr altLang="en-US" b="1" sz="1600" lang="zh-CN"/>
          </a:p>
          <a:p>
            <a:r>
              <a:rPr altLang="en-US" b="1" sz="1600" lang="zh-CN"/>
              <a:t>        @Override</a:t>
            </a:r>
            <a:endParaRPr altLang="en-US" b="1" sz="1600" lang="zh-CN"/>
          </a:p>
          <a:p>
            <a:r>
              <a:rPr altLang="en-US" b="1" sz="1600" lang="zh-CN"/>
              <a:t>        public void run() {</a:t>
            </a:r>
            <a:endParaRPr altLang="en-US" b="1" sz="1600" lang="zh-CN"/>
          </a:p>
          <a:p>
            <a:r>
              <a:rPr altLang="en-US" b="1" sz="1600" lang="zh-CN"/>
              <a:t>            while (true) {</a:t>
            </a:r>
            <a:endParaRPr altLang="en-US" b="1" sz="1600" lang="zh-CN"/>
          </a:p>
          <a:p>
            <a:r>
              <a:rPr altLang="en-US" b="1" sz="1600" lang="zh-CN"/>
              <a:t>                try {</a:t>
            </a:r>
            <a:endParaRPr altLang="en-US" b="1" sz="1600" lang="zh-CN"/>
          </a:p>
          <a:p>
            <a:r>
              <a:rPr altLang="en-US" b="1" sz="1600" lang="zh-CN"/>
              <a:t>                    timetemp--;</a:t>
            </a:r>
            <a:endParaRPr altLang="en-US" b="1" sz="1600" lang="zh-CN"/>
          </a:p>
          <a:p>
            <a:r>
              <a:rPr altLang="en-US" b="1" sz="1600" lang="zh-CN"/>
              <a:t>                    if (timetemp &gt; overTime){</a:t>
            </a:r>
            <a:endParaRPr altLang="en-US" b="1" sz="1600" lang="zh-CN"/>
          </a:p>
          <a:p>
            <a:r>
              <a:rPr altLang="en-US" b="1" sz="1600" lang="zh-CN"/>
              <a:t>                        lblSeconds.setText(CCommondFunc.lpad(timetemp, 2));</a:t>
            </a:r>
            <a:endParaRPr altLang="en-US" b="1" sz="1600" lang="zh-CN"/>
          </a:p>
          <a:p>
            <a:r>
              <a:rPr altLang="en-US" b="1" sz="1600" lang="zh-CN"/>
              <a:t>                    }</a:t>
            </a:r>
            <a:endParaRPr altLang="en-US" b="1" sz="1600" lang="zh-CN"/>
          </a:p>
          <a:p>
            <a:r>
              <a:rPr altLang="en-US" b="1" sz="1600" lang="zh-CN"/>
              <a:t>                    else  if (timetemp == overTime){ </a:t>
            </a:r>
            <a:endParaRPr altLang="en-US" b="1" sz="1600" lang="zh-CN"/>
          </a:p>
          <a:p>
            <a:r>
              <a:rPr altLang="en-US" b="1" sz="1600" lang="zh-CN"/>
              <a:t>                        CTxtHelp.AppendLog("[UI] 倒计时结束,操作超时-End of countdown, operation timeout");</a:t>
            </a:r>
            <a:endParaRPr altLang="en-US" b="1" sz="1600" lang="zh-CN"/>
          </a:p>
          <a:p>
            <a:r>
              <a:rPr altLang="en-US" b="1" sz="1600" lang="zh-CN"/>
              <a:t>                        CDataMgr.MainHandle.OnEventShowForm(oFormCase, CBaseEnum.RedirectType.Redirect_Null, param);</a:t>
            </a:r>
            <a:endParaRPr altLang="en-US" b="1" sz="1600" lang="zh-CN"/>
          </a:p>
          <a:p>
            <a:r>
              <a:rPr altLang="en-US" b="1" sz="1600" lang="zh-CN"/>
              <a:t>                    }</a:t>
            </a:r>
            <a:endParaRPr altLang="en-US" b="1" sz="1600" lang="zh-CN"/>
          </a:p>
          <a:p>
            <a:r>
              <a:rPr altLang="en-US" b="1" sz="1600" lang="zh-CN"/>
              <a:t>                }</a:t>
            </a:r>
            <a:endParaRPr altLang="en-US" b="1" sz="1600" lang="zh-CN"/>
          </a:p>
          <a:p>
            <a:r>
              <a:rPr altLang="en-US" b="1" sz="1600" lang="zh-CN"/>
              <a:t>                catch (Exception e)  {</a:t>
            </a:r>
            <a:endParaRPr altLang="en-US" b="1" sz="1600" lang="zh-CN"/>
          </a:p>
          <a:p>
            <a:r>
              <a:rPr altLang="en-US" b="1" sz="1600" lang="zh-CN"/>
              <a:t>                    String err = "倒计时异常:-Countdown anomaly" + e.getMessage();</a:t>
            </a:r>
            <a:endParaRPr altLang="en-US" b="1" sz="1600" lang="zh-CN"/>
          </a:p>
          <a:p>
            <a:r>
              <a:rPr altLang="en-US" b="1" sz="1600" lang="zh-CN"/>
              <a:t>                    CTxtHelp.AppendLog("[Error] " + err);</a:t>
            </a:r>
            <a:endParaRPr altLang="en-US" b="1" sz="1600" lang="zh-CN"/>
          </a:p>
          <a:p>
            <a:r>
              <a:rPr altLang="en-US" b="1" sz="1600" lang="zh-CN"/>
              <a:t>                    UI.CSystemDAO.getInstance().AddWebLog(CBaseEnum.SystemLog_SoftException, err);</a:t>
            </a:r>
            <a:endParaRPr altLang="en-US" b="1" sz="1600" lang="zh-CN"/>
          </a:p>
          <a:p>
            <a:r>
              <a:rPr altLang="en-US" b="1" sz="1600" lang="zh-CN"/>
              <a:t>                    System.exit(0);</a:t>
            </a:r>
            <a:endParaRPr altLang="en-US" b="1" sz="1600" lang="zh-CN"/>
          </a:p>
          <a:p>
            <a:r>
              <a:rPr altLang="en-US" b="1" sz="1600" lang="zh-CN"/>
              <a:t>                }</a:t>
            </a:r>
            <a:endParaRPr altLang="en-US" b="1" sz="1600" lang="zh-CN"/>
          </a:p>
          <a:p>
            <a:r>
              <a:rPr altLang="en-US" b="1" sz="1600" lang="zh-CN"/>
              <a:t>                </a:t>
            </a:r>
            <a:endParaRPr altLang="en-US" b="1" sz="1600" lang="zh-CN"/>
          </a:p>
          <a:p>
            <a:r>
              <a:rPr altLang="en-US" b="1" sz="1600" lang="zh-CN"/>
              <a:t>                try { Thread.sleep(1000); }  catch (InterruptedException e)  {}</a:t>
            </a:r>
            <a:endParaRPr altLang="en-US" b="1" sz="1600" lang="zh-CN"/>
          </a:p>
          <a:p>
            <a:r>
              <a:rPr altLang="en-US" b="1" sz="1600" lang="zh-CN"/>
              <a:t>            }</a:t>
            </a:r>
            <a:endParaRPr altLang="en-US" b="1" sz="1600" lang="zh-CN"/>
          </a:p>
          <a:p>
            <a:r>
              <a:rPr altLang="en-US" b="1" sz="1600" lang="zh-CN"/>
              <a:t>        }</a:t>
            </a:r>
            <a:endParaRPr altLang="en-US" b="1" sz="1600" lang="zh-CN"/>
          </a:p>
          <a:p>
            <a:r>
              <a:rPr altLang="en-US" b="1" sz="1600" lang="zh-CN"/>
              <a:t>    }</a:t>
            </a:r>
            <a:endParaRPr altLang="en-US" b="1" sz="1600" lang="zh-CN"/>
          </a:p>
          <a:p>
            <a:r>
              <a:rPr altLang="en-US" b="1" sz="1600" lang="zh-CN"/>
              <a:t>}</a:t>
            </a:r>
            <a:endParaRPr altLang="en-US" b="1" sz="1600" lang="zh-CN"/>
          </a:p>
        </p:txBody>
      </p:sp>
    </p:spTree>
  </p:cSld>
  <p:clrMapOvr>
    <a:masterClrMapping/>
  </p:clrMapOvr>
</p:sld>
</file>

<file path=ppt/theme/theme1.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anchor="ctr" rtlCol="0"/>
      <a:lstStyle>
        <a:defPPr algn="ctr"/>
      </a:lstStyle>
      <a:style>
        <a:lnRef idx="2">
          <a:schemeClr val="accent1">
            <a:shade val="50000"/>
          </a:schemeClr>
        </a:lnRef>
        <a:fillRef idx="1">
          <a:schemeClr val="accent1"/>
        </a:fillRef>
        <a:effectRef idx="0">
          <a:schemeClr val="accent1"/>
        </a:effectRef>
        <a:fontRef idx="minor">
          <a:schemeClr val="lt1"/>
        </a:fontRef>
      </a:style>
    </a:spDef>
  </a:objectDefaults>
</a:theme>
</file>

<file path=ppt/theme/theme2.xml><?xml version="1.0" encoding="utf-8"?>
<a:theme xmlns:a="http://schemas.openxmlformats.org/drawingml/2006/main" name="Office 主题">
  <a:themeElements>
    <a:clrScheme name="Office">
      <a:dk1>
        <a:sysClr lastClr="000000" val="windowText"/>
      </a:dk1>
      <a:lt1>
        <a:sysClr lastClr="FFFFFF" val="window"/>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algn="ctr" blurRad="57150" dir="5400000" dist="19050"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theme>
</file>

<file path=docProps/app.xml><?xml version="1.0" encoding="utf-8"?>
<Properties xmlns="http://schemas.openxmlformats.org/officeDocument/2006/extended-properties">
  <Application>WPS 演示</Application>
  <ScaleCrop>0</ScaleCrop>
  <LinksUpToDate>0</LinksUpToDate>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itle>PowerPoint 演示文稿</dc:title>
  <dc:creator>路明非</dc:creator>
  <cp:lastModifiedBy>辰玺</cp:lastModifiedBy>
  <dcterms:created xsi:type="dcterms:W3CDTF">2019-03-05T07:25:00Z</dcterms:created>
  <dcterms:modified xsi:type="dcterms:W3CDTF">2019-05-07T07:30:48Z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2052-11.1.0.8573</vt:lpwstr>
  </property>
</Properties>
</file>